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143500" cx="9144000"/>
  <p:notesSz cx="6858000" cy="9144000"/>
  <p:embeddedFontLst>
    <p:embeddedFont>
      <p:font typeface="Robo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Roboto-regular.fntdata"/><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Roboto-italic.fntdata"/><Relationship Id="rId21" Type="http://schemas.openxmlformats.org/officeDocument/2006/relationships/slide" Target="slides/slide16.xml"/><Relationship Id="rId43" Type="http://schemas.openxmlformats.org/officeDocument/2006/relationships/font" Target="fonts/Roboto-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5f1bbb8f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g5f1bbb8f46_0_0: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6f0e936245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g6f0e936245_0_51: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7038f7e61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g7038f7e611_0_69: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7038f7e611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g7038f7e611_0_83: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7038f7e611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g7038f7e611_0_94: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g7038f7e611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g7038f7e611_0_104: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7038f7e611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g7038f7e611_0_116: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6f0e93624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g6f0e936245_0_8: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6f0e93624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g6f0e936245_0_1: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7038f7e611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g7038f7e611_0_131: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Google Shape;391;g7038f7e611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g7038f7e611_0_151: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5f1bbb8f4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5f1bbb8f46_0_7: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7038f7e611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g7038f7e611_0_142: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7038f7e611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g7038f7e611_0_160: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Google Shape;423;g7038f7e611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g7038f7e611_0_195: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1" name="Shape 431"/>
        <p:cNvGrpSpPr/>
        <p:nvPr/>
      </p:nvGrpSpPr>
      <p:grpSpPr>
        <a:xfrm>
          <a:off x="0" y="0"/>
          <a:ext cx="0" cy="0"/>
          <a:chOff x="0" y="0"/>
          <a:chExt cx="0" cy="0"/>
        </a:xfrm>
      </p:grpSpPr>
      <p:sp>
        <p:nvSpPr>
          <p:cNvPr id="432" name="Google Shape;432;g7038f7e61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g7038f7e611_0_207: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Google Shape;441;g7038f7e611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g7038f7e611_0_216: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Google Shape;450;g7038f7e611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g7038f7e611_0_227: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Google Shape;460;g6f0e93624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g6f0e936245_0_22: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8" name="Shape 468"/>
        <p:cNvGrpSpPr/>
        <p:nvPr/>
      </p:nvGrpSpPr>
      <p:grpSpPr>
        <a:xfrm>
          <a:off x="0" y="0"/>
          <a:ext cx="0" cy="0"/>
          <a:chOff x="0" y="0"/>
          <a:chExt cx="0" cy="0"/>
        </a:xfrm>
      </p:grpSpPr>
      <p:sp>
        <p:nvSpPr>
          <p:cNvPr id="469" name="Google Shape;469;g7038f7e611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g7038f7e611_0_244: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8" name="Shape 478"/>
        <p:cNvGrpSpPr/>
        <p:nvPr/>
      </p:nvGrpSpPr>
      <p:grpSpPr>
        <a:xfrm>
          <a:off x="0" y="0"/>
          <a:ext cx="0" cy="0"/>
          <a:chOff x="0" y="0"/>
          <a:chExt cx="0" cy="0"/>
        </a:xfrm>
      </p:grpSpPr>
      <p:sp>
        <p:nvSpPr>
          <p:cNvPr id="479" name="Google Shape;479;g7038f7e611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g7038f7e611_0_255: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7" name="Shape 487"/>
        <p:cNvGrpSpPr/>
        <p:nvPr/>
      </p:nvGrpSpPr>
      <p:grpSpPr>
        <a:xfrm>
          <a:off x="0" y="0"/>
          <a:ext cx="0" cy="0"/>
          <a:chOff x="0" y="0"/>
          <a:chExt cx="0" cy="0"/>
        </a:xfrm>
      </p:grpSpPr>
      <p:sp>
        <p:nvSpPr>
          <p:cNvPr id="488" name="Google Shape;488;g7038f7e611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g7038f7e611_0_268: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5f1bbb8f46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g5f1bbb8f46_0_524: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9" name="Shape 499"/>
        <p:cNvGrpSpPr/>
        <p:nvPr/>
      </p:nvGrpSpPr>
      <p:grpSpPr>
        <a:xfrm>
          <a:off x="0" y="0"/>
          <a:ext cx="0" cy="0"/>
          <a:chOff x="0" y="0"/>
          <a:chExt cx="0" cy="0"/>
        </a:xfrm>
      </p:grpSpPr>
      <p:sp>
        <p:nvSpPr>
          <p:cNvPr id="500" name="Google Shape;500;g7038f7e611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g7038f7e611_0_282: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9" name="Shape 509"/>
        <p:cNvGrpSpPr/>
        <p:nvPr/>
      </p:nvGrpSpPr>
      <p:grpSpPr>
        <a:xfrm>
          <a:off x="0" y="0"/>
          <a:ext cx="0" cy="0"/>
          <a:chOff x="0" y="0"/>
          <a:chExt cx="0" cy="0"/>
        </a:xfrm>
      </p:grpSpPr>
      <p:sp>
        <p:nvSpPr>
          <p:cNvPr id="510" name="Google Shape;510;g7038f7e611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g7038f7e611_0_294: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9" name="Shape 519"/>
        <p:cNvGrpSpPr/>
        <p:nvPr/>
      </p:nvGrpSpPr>
      <p:grpSpPr>
        <a:xfrm>
          <a:off x="0" y="0"/>
          <a:ext cx="0" cy="0"/>
          <a:chOff x="0" y="0"/>
          <a:chExt cx="0" cy="0"/>
        </a:xfrm>
      </p:grpSpPr>
      <p:sp>
        <p:nvSpPr>
          <p:cNvPr id="520" name="Google Shape;520;g7038f7e611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g7038f7e611_0_305: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8" name="Shape 528"/>
        <p:cNvGrpSpPr/>
        <p:nvPr/>
      </p:nvGrpSpPr>
      <p:grpSpPr>
        <a:xfrm>
          <a:off x="0" y="0"/>
          <a:ext cx="0" cy="0"/>
          <a:chOff x="0" y="0"/>
          <a:chExt cx="0" cy="0"/>
        </a:xfrm>
      </p:grpSpPr>
      <p:sp>
        <p:nvSpPr>
          <p:cNvPr id="529" name="Google Shape;529;g6f0e93624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g6f0e936245_0_15: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7" name="Shape 537"/>
        <p:cNvGrpSpPr/>
        <p:nvPr/>
      </p:nvGrpSpPr>
      <p:grpSpPr>
        <a:xfrm>
          <a:off x="0" y="0"/>
          <a:ext cx="0" cy="0"/>
          <a:chOff x="0" y="0"/>
          <a:chExt cx="0" cy="0"/>
        </a:xfrm>
      </p:grpSpPr>
      <p:sp>
        <p:nvSpPr>
          <p:cNvPr id="538" name="Google Shape;538;g6f0e93624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g6f0e936245_0_29: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6" name="Shape 546"/>
        <p:cNvGrpSpPr/>
        <p:nvPr/>
      </p:nvGrpSpPr>
      <p:grpSpPr>
        <a:xfrm>
          <a:off x="0" y="0"/>
          <a:ext cx="0" cy="0"/>
          <a:chOff x="0" y="0"/>
          <a:chExt cx="0" cy="0"/>
        </a:xfrm>
      </p:grpSpPr>
      <p:sp>
        <p:nvSpPr>
          <p:cNvPr id="547" name="Google Shape;547;g6f0e936245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g6f0e936245_0_36: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6" name="Shape 556"/>
        <p:cNvGrpSpPr/>
        <p:nvPr/>
      </p:nvGrpSpPr>
      <p:grpSpPr>
        <a:xfrm>
          <a:off x="0" y="0"/>
          <a:ext cx="0" cy="0"/>
          <a:chOff x="0" y="0"/>
          <a:chExt cx="0" cy="0"/>
        </a:xfrm>
      </p:grpSpPr>
      <p:sp>
        <p:nvSpPr>
          <p:cNvPr id="557" name="Google Shape;557;g7038f7e611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g7038f7e611_0_327: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5f1bbb8f46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g5f1bbb8f46_0_487: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7038f7e61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g7038f7e611_0_3: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7038f7e61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g7038f7e611_0_16: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7038f7e61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7038f7e611_0_30: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7038f7e61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g7038f7e611_0_42: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7038f7e61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g7038f7e611_0_54: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spTree>
      <p:nvGrpSpPr>
        <p:cNvPr id="13" name="Shape 13"/>
        <p:cNvGrpSpPr/>
        <p:nvPr/>
      </p:nvGrpSpPr>
      <p:grpSpPr>
        <a:xfrm>
          <a:off x="0" y="0"/>
          <a:ext cx="0" cy="0"/>
          <a:chOff x="0" y="0"/>
          <a:chExt cx="0" cy="0"/>
        </a:xfrm>
      </p:grpSpPr>
      <p:sp>
        <p:nvSpPr>
          <p:cNvPr id="14" name="Google Shape;14;p2"/>
          <p:cNvSpPr txBox="1"/>
          <p:nvPr>
            <p:ph type="ctrTitle"/>
          </p:nvPr>
        </p:nvSpPr>
        <p:spPr>
          <a:xfrm>
            <a:off x="1048072" y="1275607"/>
            <a:ext cx="7772400" cy="11025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a:solidFill>
                  <a:srgbClr val="FD8E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 name="Google Shape;15;p2"/>
          <p:cNvSpPr txBox="1"/>
          <p:nvPr>
            <p:ph idx="1" type="subTitle"/>
          </p:nvPr>
        </p:nvSpPr>
        <p:spPr>
          <a:xfrm>
            <a:off x="1475656" y="2733768"/>
            <a:ext cx="6400800" cy="1314600"/>
          </a:xfrm>
          <a:prstGeom prst="rect">
            <a:avLst/>
          </a:prstGeom>
          <a:noFill/>
          <a:ln>
            <a:noFill/>
          </a:ln>
        </p:spPr>
        <p:txBody>
          <a:bodyPr anchorCtr="0" anchor="t" bIns="45700" lIns="91425" spcFirstLastPara="1" rIns="91425" wrap="square" tIns="45700">
            <a:noAutofit/>
          </a:bodyPr>
          <a:lstStyle>
            <a:lvl1pPr lvl="0" rtl="0" algn="ctr">
              <a:spcBef>
                <a:spcPts val="600"/>
              </a:spcBef>
              <a:spcAft>
                <a:spcPts val="0"/>
              </a:spcAft>
              <a:buSzPts val="2300"/>
              <a:buNone/>
              <a:defRPr>
                <a:solidFill>
                  <a:srgbClr val="888888"/>
                </a:solidFill>
              </a:defRPr>
            </a:lvl1pPr>
            <a:lvl2pPr lvl="1" rtl="0" algn="ctr">
              <a:spcBef>
                <a:spcPts val="600"/>
              </a:spcBef>
              <a:spcAft>
                <a:spcPts val="0"/>
              </a:spcAft>
              <a:buSzPts val="2000"/>
              <a:buNone/>
              <a:defRPr>
                <a:solidFill>
                  <a:srgbClr val="888888"/>
                </a:solidFill>
              </a:defRPr>
            </a:lvl2pPr>
            <a:lvl3pPr lvl="2" rtl="0" algn="ctr">
              <a:spcBef>
                <a:spcPts val="600"/>
              </a:spcBef>
              <a:spcAft>
                <a:spcPts val="0"/>
              </a:spcAft>
              <a:buSzPts val="2000"/>
              <a:buNone/>
              <a:defRPr>
                <a:solidFill>
                  <a:srgbClr val="888888"/>
                </a:solidFill>
              </a:defRPr>
            </a:lvl3pPr>
            <a:lvl4pPr lvl="3" rtl="0" algn="ctr">
              <a:spcBef>
                <a:spcPts val="600"/>
              </a:spcBef>
              <a:spcAft>
                <a:spcPts val="0"/>
              </a:spcAft>
              <a:buSzPts val="2000"/>
              <a:buNone/>
              <a:defRPr>
                <a:solidFill>
                  <a:srgbClr val="888888"/>
                </a:solidFill>
              </a:defRPr>
            </a:lvl4pPr>
            <a:lvl5pPr lvl="4" rtl="0" algn="ctr">
              <a:spcBef>
                <a:spcPts val="600"/>
              </a:spcBef>
              <a:spcAft>
                <a:spcPts val="0"/>
              </a:spcAft>
              <a:buSzPts val="2000"/>
              <a:buNone/>
              <a:defRPr>
                <a:solidFill>
                  <a:srgbClr val="888888"/>
                </a:solidFill>
              </a:defRPr>
            </a:lvl5pPr>
            <a:lvl6pPr lvl="5" rtl="0" algn="ctr">
              <a:spcBef>
                <a:spcPts val="600"/>
              </a:spcBef>
              <a:spcAft>
                <a:spcPts val="0"/>
              </a:spcAft>
              <a:buClr>
                <a:srgbClr val="888888"/>
              </a:buClr>
              <a:buSzPts val="2000"/>
              <a:buNone/>
              <a:defRPr>
                <a:solidFill>
                  <a:srgbClr val="888888"/>
                </a:solidFill>
              </a:defRPr>
            </a:lvl6pPr>
            <a:lvl7pPr lvl="6" rtl="0" algn="ctr">
              <a:spcBef>
                <a:spcPts val="400"/>
              </a:spcBef>
              <a:spcAft>
                <a:spcPts val="0"/>
              </a:spcAft>
              <a:buClr>
                <a:srgbClr val="888888"/>
              </a:buClr>
              <a:buSzPts val="2000"/>
              <a:buNone/>
              <a:defRPr>
                <a:solidFill>
                  <a:srgbClr val="888888"/>
                </a:solidFill>
              </a:defRPr>
            </a:lvl7pPr>
            <a:lvl8pPr lvl="7" rtl="0" algn="ctr">
              <a:spcBef>
                <a:spcPts val="400"/>
              </a:spcBef>
              <a:spcAft>
                <a:spcPts val="0"/>
              </a:spcAft>
              <a:buClr>
                <a:srgbClr val="888888"/>
              </a:buClr>
              <a:buSzPts val="2000"/>
              <a:buNone/>
              <a:defRPr>
                <a:solidFill>
                  <a:srgbClr val="888888"/>
                </a:solidFill>
              </a:defRPr>
            </a:lvl8pPr>
            <a:lvl9pPr lvl="8" rtl="0" algn="ctr">
              <a:spcBef>
                <a:spcPts val="400"/>
              </a:spcBef>
              <a:spcAft>
                <a:spcPts val="0"/>
              </a:spcAft>
              <a:buClr>
                <a:srgbClr val="888888"/>
              </a:buClr>
              <a:buSzPts val="2000"/>
              <a:buNone/>
              <a:defRPr>
                <a:solidFill>
                  <a:srgbClr val="888888"/>
                </a:solidFill>
              </a:defRPr>
            </a:lvl9pPr>
          </a:lstStyle>
          <a:p/>
        </p:txBody>
      </p:sp>
      <p:sp>
        <p:nvSpPr>
          <p:cNvPr id="16" name="Google Shape;16;p2"/>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 name="Google Shape;17;p2"/>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i="0" sz="1200" u="none" cap="none" strike="noStrike">
                <a:solidFill>
                  <a:srgbClr val="FD8E00"/>
                </a:solidFill>
                <a:latin typeface="Calibri"/>
                <a:ea typeface="Calibri"/>
                <a:cs typeface="Calibri"/>
                <a:sym typeface="Calibri"/>
              </a:defRPr>
            </a:lvl1pPr>
            <a:lvl2pPr indent="0" lvl="1" marL="0" rtl="0" algn="r">
              <a:spcBef>
                <a:spcPts val="0"/>
              </a:spcBef>
              <a:buNone/>
              <a:defRPr b="1" i="0" sz="1200" u="none" cap="none" strike="noStrike">
                <a:solidFill>
                  <a:srgbClr val="FD8E00"/>
                </a:solidFill>
                <a:latin typeface="Calibri"/>
                <a:ea typeface="Calibri"/>
                <a:cs typeface="Calibri"/>
                <a:sym typeface="Calibri"/>
              </a:defRPr>
            </a:lvl2pPr>
            <a:lvl3pPr indent="0" lvl="2" marL="0" rtl="0" algn="r">
              <a:spcBef>
                <a:spcPts val="0"/>
              </a:spcBef>
              <a:buNone/>
              <a:defRPr b="1" i="0" sz="1200" u="none" cap="none" strike="noStrike">
                <a:solidFill>
                  <a:srgbClr val="FD8E00"/>
                </a:solidFill>
                <a:latin typeface="Calibri"/>
                <a:ea typeface="Calibri"/>
                <a:cs typeface="Calibri"/>
                <a:sym typeface="Calibri"/>
              </a:defRPr>
            </a:lvl3pPr>
            <a:lvl4pPr indent="0" lvl="3" marL="0" rtl="0" algn="r">
              <a:spcBef>
                <a:spcPts val="0"/>
              </a:spcBef>
              <a:buNone/>
              <a:defRPr b="1" i="0" sz="1200" u="none" cap="none" strike="noStrike">
                <a:solidFill>
                  <a:srgbClr val="FD8E00"/>
                </a:solidFill>
                <a:latin typeface="Calibri"/>
                <a:ea typeface="Calibri"/>
                <a:cs typeface="Calibri"/>
                <a:sym typeface="Calibri"/>
              </a:defRPr>
            </a:lvl4pPr>
            <a:lvl5pPr indent="0" lvl="4" marL="0" rtl="0" algn="r">
              <a:spcBef>
                <a:spcPts val="0"/>
              </a:spcBef>
              <a:buNone/>
              <a:defRPr b="1" i="0" sz="1200" u="none" cap="none" strike="noStrike">
                <a:solidFill>
                  <a:srgbClr val="FD8E00"/>
                </a:solidFill>
                <a:latin typeface="Calibri"/>
                <a:ea typeface="Calibri"/>
                <a:cs typeface="Calibri"/>
                <a:sym typeface="Calibri"/>
              </a:defRPr>
            </a:lvl5pPr>
            <a:lvl6pPr indent="0" lvl="5" marL="0" rtl="0" algn="r">
              <a:spcBef>
                <a:spcPts val="0"/>
              </a:spcBef>
              <a:buNone/>
              <a:defRPr b="1" i="0" sz="1200" u="none" cap="none" strike="noStrike">
                <a:solidFill>
                  <a:srgbClr val="FD8E00"/>
                </a:solidFill>
                <a:latin typeface="Calibri"/>
                <a:ea typeface="Calibri"/>
                <a:cs typeface="Calibri"/>
                <a:sym typeface="Calibri"/>
              </a:defRPr>
            </a:lvl6pPr>
            <a:lvl7pPr indent="0" lvl="6" marL="0" rtl="0" algn="r">
              <a:spcBef>
                <a:spcPts val="0"/>
              </a:spcBef>
              <a:buNone/>
              <a:defRPr b="1" i="0" sz="1200" u="none" cap="none" strike="noStrike">
                <a:solidFill>
                  <a:srgbClr val="FD8E00"/>
                </a:solidFill>
                <a:latin typeface="Calibri"/>
                <a:ea typeface="Calibri"/>
                <a:cs typeface="Calibri"/>
                <a:sym typeface="Calibri"/>
              </a:defRPr>
            </a:lvl7pPr>
            <a:lvl8pPr indent="0" lvl="7" marL="0" rtl="0" algn="r">
              <a:spcBef>
                <a:spcPts val="0"/>
              </a:spcBef>
              <a:buNone/>
              <a:defRPr b="1" i="0" sz="1200" u="none" cap="none" strike="noStrike">
                <a:solidFill>
                  <a:srgbClr val="FD8E00"/>
                </a:solidFill>
                <a:latin typeface="Calibri"/>
                <a:ea typeface="Calibri"/>
                <a:cs typeface="Calibri"/>
                <a:sym typeface="Calibri"/>
              </a:defRPr>
            </a:lvl8pPr>
            <a:lvl9pPr indent="0" lvl="8" marL="0" rtl="0" algn="r">
              <a:spcBef>
                <a:spcPts val="0"/>
              </a:spcBef>
              <a:buNone/>
              <a:defRPr b="1" i="0" sz="1200" u="none" cap="none" strike="noStrike">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8" name="Google Shape;18;p2"/>
          <p:cNvSpPr/>
          <p:nvPr/>
        </p:nvSpPr>
        <p:spPr>
          <a:xfrm>
            <a:off x="3995937" y="4677984"/>
            <a:ext cx="1872300" cy="465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ido con título" type="objTx">
  <p:cSld name="OBJECT_WITH_CAPTION_TEXT">
    <p:spTree>
      <p:nvGrpSpPr>
        <p:cNvPr id="64" name="Shape 64"/>
        <p:cNvGrpSpPr/>
        <p:nvPr/>
      </p:nvGrpSpPr>
      <p:grpSpPr>
        <a:xfrm>
          <a:off x="0" y="0"/>
          <a:ext cx="0" cy="0"/>
          <a:chOff x="0" y="0"/>
          <a:chExt cx="0" cy="0"/>
        </a:xfrm>
      </p:grpSpPr>
      <p:sp>
        <p:nvSpPr>
          <p:cNvPr id="65" name="Google Shape;65;p11"/>
          <p:cNvSpPr txBox="1"/>
          <p:nvPr>
            <p:ph type="title"/>
          </p:nvPr>
        </p:nvSpPr>
        <p:spPr>
          <a:xfrm>
            <a:off x="457201" y="204788"/>
            <a:ext cx="3008400" cy="8715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Clr>
                <a:srgbClr val="FD8E00"/>
              </a:buClr>
              <a:buSzPts val="2000"/>
              <a:buFont typeface="Georgia"/>
              <a:buNone/>
              <a:defRPr b="1" sz="2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6" name="Google Shape;66;p11"/>
          <p:cNvSpPr txBox="1"/>
          <p:nvPr>
            <p:ph idx="1" type="body"/>
          </p:nvPr>
        </p:nvSpPr>
        <p:spPr>
          <a:xfrm>
            <a:off x="3575050" y="204789"/>
            <a:ext cx="5111700" cy="4389600"/>
          </a:xfrm>
          <a:prstGeom prst="rect">
            <a:avLst/>
          </a:prstGeom>
          <a:noFill/>
          <a:ln>
            <a:noFill/>
          </a:ln>
        </p:spPr>
        <p:txBody>
          <a:bodyPr anchorCtr="0" anchor="t" bIns="45700" lIns="91425" spcFirstLastPara="1" rIns="91425" wrap="square" tIns="45700">
            <a:noAutofit/>
          </a:bodyPr>
          <a:lstStyle>
            <a:lvl1pPr indent="-462280" lvl="0" marL="457200" rtl="0" algn="l">
              <a:spcBef>
                <a:spcPts val="600"/>
              </a:spcBef>
              <a:spcAft>
                <a:spcPts val="0"/>
              </a:spcAft>
              <a:buSzPts val="3680"/>
              <a:buChar char="●"/>
              <a:defRPr sz="3200"/>
            </a:lvl1pPr>
            <a:lvl2pPr indent="-406400" lvl="1" marL="914400" rtl="0" algn="l">
              <a:spcBef>
                <a:spcPts val="600"/>
              </a:spcBef>
              <a:spcAft>
                <a:spcPts val="0"/>
              </a:spcAft>
              <a:buSzPts val="2800"/>
              <a:buChar char="🖝"/>
              <a:defRPr sz="2800"/>
            </a:lvl2pPr>
            <a:lvl3pPr indent="-381000" lvl="2" marL="1371600" rtl="0" algn="l">
              <a:spcBef>
                <a:spcPts val="600"/>
              </a:spcBef>
              <a:spcAft>
                <a:spcPts val="0"/>
              </a:spcAft>
              <a:buSzPts val="2400"/>
              <a:buChar char="▪"/>
              <a:defRPr sz="24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55600" lvl="5" marL="2743200" rtl="0" algn="l">
              <a:spcBef>
                <a:spcPts val="600"/>
              </a:spcBef>
              <a:spcAft>
                <a:spcPts val="0"/>
              </a:spcAft>
              <a:buClr>
                <a:schemeClr val="dk1"/>
              </a:buClr>
              <a:buSzPts val="2000"/>
              <a:buChar char="•"/>
              <a:defRPr sz="2000"/>
            </a:lvl6pPr>
            <a:lvl7pPr indent="-355600" lvl="6" marL="3200400" rtl="0" algn="l">
              <a:spcBef>
                <a:spcPts val="400"/>
              </a:spcBef>
              <a:spcAft>
                <a:spcPts val="0"/>
              </a:spcAft>
              <a:buClr>
                <a:schemeClr val="dk1"/>
              </a:buClr>
              <a:buSzPts val="2000"/>
              <a:buChar char="•"/>
              <a:defRPr sz="2000"/>
            </a:lvl7pPr>
            <a:lvl8pPr indent="-355600" lvl="7" marL="3657600" rtl="0" algn="l">
              <a:spcBef>
                <a:spcPts val="400"/>
              </a:spcBef>
              <a:spcAft>
                <a:spcPts val="0"/>
              </a:spcAft>
              <a:buClr>
                <a:schemeClr val="dk1"/>
              </a:buClr>
              <a:buSzPts val="2000"/>
              <a:buChar char="•"/>
              <a:defRPr sz="2000"/>
            </a:lvl8pPr>
            <a:lvl9pPr indent="-355600" lvl="8" marL="4114800" rtl="0" algn="l">
              <a:spcBef>
                <a:spcPts val="400"/>
              </a:spcBef>
              <a:spcAft>
                <a:spcPts val="0"/>
              </a:spcAft>
              <a:buClr>
                <a:schemeClr val="dk1"/>
              </a:buClr>
              <a:buSzPts val="2000"/>
              <a:buChar char="•"/>
              <a:defRPr sz="2000"/>
            </a:lvl9pPr>
          </a:lstStyle>
          <a:p/>
        </p:txBody>
      </p:sp>
      <p:sp>
        <p:nvSpPr>
          <p:cNvPr id="67" name="Google Shape;67;p11"/>
          <p:cNvSpPr txBox="1"/>
          <p:nvPr>
            <p:ph idx="2" type="body"/>
          </p:nvPr>
        </p:nvSpPr>
        <p:spPr>
          <a:xfrm>
            <a:off x="457201" y="1076326"/>
            <a:ext cx="3008400" cy="3518400"/>
          </a:xfrm>
          <a:prstGeom prst="rect">
            <a:avLst/>
          </a:prstGeom>
          <a:noFill/>
          <a:ln>
            <a:noFill/>
          </a:ln>
        </p:spPr>
        <p:txBody>
          <a:bodyPr anchorCtr="0" anchor="t" bIns="45700" lIns="91425" spcFirstLastPara="1" rIns="91425" wrap="square" tIns="45700">
            <a:noAutofit/>
          </a:bodyPr>
          <a:lstStyle>
            <a:lvl1pPr indent="-228600" lvl="0" marL="457200" rtl="0" algn="l">
              <a:spcBef>
                <a:spcPts val="600"/>
              </a:spcBef>
              <a:spcAft>
                <a:spcPts val="0"/>
              </a:spcAft>
              <a:buSzPts val="1610"/>
              <a:buNone/>
              <a:defRPr sz="1400"/>
            </a:lvl1pPr>
            <a:lvl2pPr indent="-228600" lvl="1" marL="914400" rtl="0" algn="l">
              <a:spcBef>
                <a:spcPts val="600"/>
              </a:spcBef>
              <a:spcAft>
                <a:spcPts val="0"/>
              </a:spcAft>
              <a:buSzPts val="1200"/>
              <a:buNone/>
              <a:defRPr sz="1200"/>
            </a:lvl2pPr>
            <a:lvl3pPr indent="-228600" lvl="2" marL="1371600" rtl="0" algn="l">
              <a:spcBef>
                <a:spcPts val="600"/>
              </a:spcBef>
              <a:spcAft>
                <a:spcPts val="0"/>
              </a:spcAft>
              <a:buSzPts val="1000"/>
              <a:buNone/>
              <a:defRPr sz="1000"/>
            </a:lvl3pPr>
            <a:lvl4pPr indent="-228600" lvl="3" marL="1828800" rtl="0" algn="l">
              <a:spcBef>
                <a:spcPts val="600"/>
              </a:spcBef>
              <a:spcAft>
                <a:spcPts val="0"/>
              </a:spcAft>
              <a:buSzPts val="900"/>
              <a:buNone/>
              <a:defRPr sz="900"/>
            </a:lvl4pPr>
            <a:lvl5pPr indent="-228600" lvl="4" marL="2286000" rtl="0" algn="l">
              <a:spcBef>
                <a:spcPts val="600"/>
              </a:spcBef>
              <a:spcAft>
                <a:spcPts val="0"/>
              </a:spcAft>
              <a:buSzPts val="900"/>
              <a:buNone/>
              <a:defRPr sz="900"/>
            </a:lvl5pPr>
            <a:lvl6pPr indent="-228600" lvl="5" marL="2743200" rtl="0" algn="l">
              <a:spcBef>
                <a:spcPts val="600"/>
              </a:spcBef>
              <a:spcAft>
                <a:spcPts val="0"/>
              </a:spcAft>
              <a:buClr>
                <a:schemeClr val="dk1"/>
              </a:buClr>
              <a:buSzPts val="900"/>
              <a:buNone/>
              <a:defRPr sz="900"/>
            </a:lvl6pPr>
            <a:lvl7pPr indent="-228600" lvl="6" marL="3200400" rtl="0" algn="l">
              <a:spcBef>
                <a:spcPts val="180"/>
              </a:spcBef>
              <a:spcAft>
                <a:spcPts val="0"/>
              </a:spcAft>
              <a:buClr>
                <a:schemeClr val="dk1"/>
              </a:buClr>
              <a:buSzPts val="900"/>
              <a:buNone/>
              <a:defRPr sz="900"/>
            </a:lvl7pPr>
            <a:lvl8pPr indent="-228600" lvl="7" marL="3657600" rtl="0" algn="l">
              <a:spcBef>
                <a:spcPts val="180"/>
              </a:spcBef>
              <a:spcAft>
                <a:spcPts val="0"/>
              </a:spcAft>
              <a:buClr>
                <a:schemeClr val="dk1"/>
              </a:buClr>
              <a:buSzPts val="900"/>
              <a:buNone/>
              <a:defRPr sz="900"/>
            </a:lvl8pPr>
            <a:lvl9pPr indent="-228600" lvl="8" marL="4114800" rtl="0" algn="l">
              <a:spcBef>
                <a:spcPts val="180"/>
              </a:spcBef>
              <a:spcAft>
                <a:spcPts val="0"/>
              </a:spcAft>
              <a:buClr>
                <a:schemeClr val="dk1"/>
              </a:buClr>
              <a:buSzPts val="900"/>
              <a:buNone/>
              <a:defRPr sz="900"/>
            </a:lvl9pPr>
          </a:lstStyle>
          <a:p/>
        </p:txBody>
      </p:sp>
      <p:sp>
        <p:nvSpPr>
          <p:cNvPr id="68" name="Google Shape;68;p11"/>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1"/>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0" name="Google Shape;70;p11"/>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n con título" type="picTx">
  <p:cSld name="PICTURE_WITH_CAPTION_TEXT">
    <p:spTree>
      <p:nvGrpSpPr>
        <p:cNvPr id="71" name="Shape 71"/>
        <p:cNvGrpSpPr/>
        <p:nvPr/>
      </p:nvGrpSpPr>
      <p:grpSpPr>
        <a:xfrm>
          <a:off x="0" y="0"/>
          <a:ext cx="0" cy="0"/>
          <a:chOff x="0" y="0"/>
          <a:chExt cx="0" cy="0"/>
        </a:xfrm>
      </p:grpSpPr>
      <p:sp>
        <p:nvSpPr>
          <p:cNvPr id="72" name="Google Shape;72;p12"/>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Clr>
                <a:srgbClr val="FD8E00"/>
              </a:buClr>
              <a:buSzPts val="2000"/>
              <a:buFont typeface="Georgia"/>
              <a:buNone/>
              <a:defRPr b="1" sz="2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3" name="Google Shape;73;p12"/>
          <p:cNvSpPr/>
          <p:nvPr>
            <p:ph idx="2" type="pic"/>
          </p:nvPr>
        </p:nvSpPr>
        <p:spPr>
          <a:xfrm>
            <a:off x="1792288" y="459581"/>
            <a:ext cx="5486400" cy="3086100"/>
          </a:xfrm>
          <a:prstGeom prst="rect">
            <a:avLst/>
          </a:prstGeom>
          <a:noFill/>
          <a:ln>
            <a:noFill/>
          </a:ln>
        </p:spPr>
        <p:txBody>
          <a:bodyPr anchorCtr="0" anchor="t" bIns="45700" lIns="91425" spcFirstLastPara="1" rIns="91425" wrap="square" tIns="45700">
            <a:noAutofit/>
          </a:bodyPr>
          <a:lstStyle>
            <a:lvl1pPr lvl="0" marR="0" rtl="0" algn="l">
              <a:spcBef>
                <a:spcPts val="600"/>
              </a:spcBef>
              <a:spcAft>
                <a:spcPts val="0"/>
              </a:spcAft>
              <a:buClr>
                <a:srgbClr val="FD8E00"/>
              </a:buClr>
              <a:buSzPts val="3680"/>
              <a:buFont typeface="Arial"/>
              <a:buNone/>
              <a:defRPr b="0" i="0" sz="3200" u="none" cap="none" strike="noStrike">
                <a:solidFill>
                  <a:srgbClr val="5C5C5C"/>
                </a:solidFill>
                <a:latin typeface="Cambria"/>
                <a:ea typeface="Cambria"/>
                <a:cs typeface="Cambria"/>
                <a:sym typeface="Cambria"/>
              </a:defRPr>
            </a:lvl1pPr>
            <a:lvl2pPr lvl="1" marR="0" rtl="0" algn="l">
              <a:spcBef>
                <a:spcPts val="600"/>
              </a:spcBef>
              <a:spcAft>
                <a:spcPts val="0"/>
              </a:spcAft>
              <a:buClr>
                <a:srgbClr val="FD8E00"/>
              </a:buClr>
              <a:buSzPts val="2800"/>
              <a:buFont typeface="Noto Sans Symbols"/>
              <a:buNone/>
              <a:defRPr b="0" i="0" sz="2800" u="none" cap="none" strike="noStrike">
                <a:solidFill>
                  <a:srgbClr val="5C5C5C"/>
                </a:solidFill>
                <a:latin typeface="Cambria"/>
                <a:ea typeface="Cambria"/>
                <a:cs typeface="Cambria"/>
                <a:sym typeface="Cambria"/>
              </a:defRPr>
            </a:lvl2pPr>
            <a:lvl3pPr lvl="2" marR="0" rtl="0" algn="l">
              <a:spcBef>
                <a:spcPts val="600"/>
              </a:spcBef>
              <a:spcAft>
                <a:spcPts val="0"/>
              </a:spcAft>
              <a:buClr>
                <a:srgbClr val="FD8E00"/>
              </a:buClr>
              <a:buSzPts val="2400"/>
              <a:buFont typeface="Noto Sans Symbols"/>
              <a:buNone/>
              <a:defRPr b="0" i="0" sz="2400" u="none" cap="none" strike="noStrike">
                <a:solidFill>
                  <a:srgbClr val="5C5C5C"/>
                </a:solidFill>
                <a:latin typeface="Cambria"/>
                <a:ea typeface="Cambria"/>
                <a:cs typeface="Cambria"/>
                <a:sym typeface="Cambria"/>
              </a:defRPr>
            </a:lvl3pPr>
            <a:lvl4pPr lvl="3" marR="0" rtl="0" algn="l">
              <a:spcBef>
                <a:spcPts val="600"/>
              </a:spcBef>
              <a:spcAft>
                <a:spcPts val="0"/>
              </a:spcAft>
              <a:buClr>
                <a:srgbClr val="953734"/>
              </a:buClr>
              <a:buSzPts val="2000"/>
              <a:buFont typeface="Arial"/>
              <a:buNone/>
              <a:defRPr b="0" i="0" sz="2000" u="none" cap="none" strike="noStrike">
                <a:solidFill>
                  <a:srgbClr val="5C5C5C"/>
                </a:solidFill>
                <a:latin typeface="Cambria"/>
                <a:ea typeface="Cambria"/>
                <a:cs typeface="Cambria"/>
                <a:sym typeface="Cambria"/>
              </a:defRPr>
            </a:lvl4pPr>
            <a:lvl5pPr lvl="4" marR="0" rtl="0" algn="l">
              <a:spcBef>
                <a:spcPts val="600"/>
              </a:spcBef>
              <a:spcAft>
                <a:spcPts val="0"/>
              </a:spcAft>
              <a:buClr>
                <a:srgbClr val="953734"/>
              </a:buClr>
              <a:buSzPts val="2000"/>
              <a:buFont typeface="Arial"/>
              <a:buNone/>
              <a:defRPr b="0" i="0" sz="2000" u="none" cap="none" strike="noStrike">
                <a:solidFill>
                  <a:srgbClr val="5C5C5C"/>
                </a:solidFill>
                <a:latin typeface="Cambria"/>
                <a:ea typeface="Cambria"/>
                <a:cs typeface="Cambria"/>
                <a:sym typeface="Cambria"/>
              </a:defRPr>
            </a:lvl5pPr>
            <a:lvl6pPr lvl="5" marR="0" rtl="0" algn="l">
              <a:spcBef>
                <a:spcPts val="6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4" name="Google Shape;74;p12"/>
          <p:cNvSpPr txBox="1"/>
          <p:nvPr>
            <p:ph idx="1" type="body"/>
          </p:nvPr>
        </p:nvSpPr>
        <p:spPr>
          <a:xfrm>
            <a:off x="1792288" y="4025503"/>
            <a:ext cx="5486400" cy="603600"/>
          </a:xfrm>
          <a:prstGeom prst="rect">
            <a:avLst/>
          </a:prstGeom>
          <a:noFill/>
          <a:ln>
            <a:noFill/>
          </a:ln>
        </p:spPr>
        <p:txBody>
          <a:bodyPr anchorCtr="0" anchor="t" bIns="45700" lIns="91425" spcFirstLastPara="1" rIns="91425" wrap="square" tIns="45700">
            <a:noAutofit/>
          </a:bodyPr>
          <a:lstStyle>
            <a:lvl1pPr indent="-228600" lvl="0" marL="457200" rtl="0" algn="l">
              <a:spcBef>
                <a:spcPts val="600"/>
              </a:spcBef>
              <a:spcAft>
                <a:spcPts val="0"/>
              </a:spcAft>
              <a:buSzPts val="1610"/>
              <a:buNone/>
              <a:defRPr sz="1400"/>
            </a:lvl1pPr>
            <a:lvl2pPr indent="-228600" lvl="1" marL="914400" rtl="0" algn="l">
              <a:spcBef>
                <a:spcPts val="600"/>
              </a:spcBef>
              <a:spcAft>
                <a:spcPts val="0"/>
              </a:spcAft>
              <a:buSzPts val="1200"/>
              <a:buNone/>
              <a:defRPr sz="1200"/>
            </a:lvl2pPr>
            <a:lvl3pPr indent="-228600" lvl="2" marL="1371600" rtl="0" algn="l">
              <a:spcBef>
                <a:spcPts val="600"/>
              </a:spcBef>
              <a:spcAft>
                <a:spcPts val="0"/>
              </a:spcAft>
              <a:buSzPts val="1000"/>
              <a:buNone/>
              <a:defRPr sz="1000"/>
            </a:lvl3pPr>
            <a:lvl4pPr indent="-228600" lvl="3" marL="1828800" rtl="0" algn="l">
              <a:spcBef>
                <a:spcPts val="600"/>
              </a:spcBef>
              <a:spcAft>
                <a:spcPts val="0"/>
              </a:spcAft>
              <a:buSzPts val="900"/>
              <a:buNone/>
              <a:defRPr sz="900"/>
            </a:lvl4pPr>
            <a:lvl5pPr indent="-228600" lvl="4" marL="2286000" rtl="0" algn="l">
              <a:spcBef>
                <a:spcPts val="600"/>
              </a:spcBef>
              <a:spcAft>
                <a:spcPts val="0"/>
              </a:spcAft>
              <a:buSzPts val="900"/>
              <a:buNone/>
              <a:defRPr sz="900"/>
            </a:lvl5pPr>
            <a:lvl6pPr indent="-228600" lvl="5" marL="2743200" rtl="0" algn="l">
              <a:spcBef>
                <a:spcPts val="600"/>
              </a:spcBef>
              <a:spcAft>
                <a:spcPts val="0"/>
              </a:spcAft>
              <a:buClr>
                <a:schemeClr val="dk1"/>
              </a:buClr>
              <a:buSzPts val="900"/>
              <a:buNone/>
              <a:defRPr sz="900"/>
            </a:lvl6pPr>
            <a:lvl7pPr indent="-228600" lvl="6" marL="3200400" rtl="0" algn="l">
              <a:spcBef>
                <a:spcPts val="180"/>
              </a:spcBef>
              <a:spcAft>
                <a:spcPts val="0"/>
              </a:spcAft>
              <a:buClr>
                <a:schemeClr val="dk1"/>
              </a:buClr>
              <a:buSzPts val="900"/>
              <a:buNone/>
              <a:defRPr sz="900"/>
            </a:lvl7pPr>
            <a:lvl8pPr indent="-228600" lvl="7" marL="3657600" rtl="0" algn="l">
              <a:spcBef>
                <a:spcPts val="180"/>
              </a:spcBef>
              <a:spcAft>
                <a:spcPts val="0"/>
              </a:spcAft>
              <a:buClr>
                <a:schemeClr val="dk1"/>
              </a:buClr>
              <a:buSzPts val="900"/>
              <a:buNone/>
              <a:defRPr sz="900"/>
            </a:lvl8pPr>
            <a:lvl9pPr indent="-228600" lvl="8" marL="4114800" rtl="0" algn="l">
              <a:spcBef>
                <a:spcPts val="180"/>
              </a:spcBef>
              <a:spcAft>
                <a:spcPts val="0"/>
              </a:spcAft>
              <a:buClr>
                <a:schemeClr val="dk1"/>
              </a:buClr>
              <a:buSzPts val="900"/>
              <a:buNone/>
              <a:defRPr sz="900"/>
            </a:lvl9pPr>
          </a:lstStyle>
          <a:p/>
        </p:txBody>
      </p:sp>
      <p:sp>
        <p:nvSpPr>
          <p:cNvPr id="75" name="Google Shape;75;p12"/>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12"/>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7" name="Google Shape;77;p12"/>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type="vertTx">
  <p:cSld name="VERTICAL_TEXT">
    <p:spTree>
      <p:nvGrpSpPr>
        <p:cNvPr id="78" name="Shape 78"/>
        <p:cNvGrpSpPr/>
        <p:nvPr/>
      </p:nvGrpSpPr>
      <p:grpSpPr>
        <a:xfrm>
          <a:off x="0" y="0"/>
          <a:ext cx="0" cy="0"/>
          <a:chOff x="0" y="0"/>
          <a:chExt cx="0" cy="0"/>
        </a:xfrm>
      </p:grpSpPr>
      <p:sp>
        <p:nvSpPr>
          <p:cNvPr id="79" name="Google Shape;79;p13"/>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 name="Google Shape;80;p13"/>
          <p:cNvSpPr txBox="1"/>
          <p:nvPr>
            <p:ph idx="1" type="body"/>
          </p:nvPr>
        </p:nvSpPr>
        <p:spPr>
          <a:xfrm rot="5400000">
            <a:off x="2955939" y="-1330710"/>
            <a:ext cx="3304200" cy="8712900"/>
          </a:xfrm>
          <a:prstGeom prst="rect">
            <a:avLst/>
          </a:prstGeom>
          <a:noFill/>
          <a:ln>
            <a:noFill/>
          </a:ln>
        </p:spPr>
        <p:txBody>
          <a:bodyPr anchorCtr="0" anchor="t" bIns="45700" lIns="91425" spcFirstLastPara="1" rIns="91425" wrap="square" tIns="45700">
            <a:noAutofit/>
          </a:bodyPr>
          <a:lstStyle>
            <a:lvl1pPr indent="-360045" lvl="0" marL="457200" rtl="0" algn="l">
              <a:spcBef>
                <a:spcPts val="600"/>
              </a:spcBef>
              <a:spcAft>
                <a:spcPts val="0"/>
              </a:spcAft>
              <a:buSzPts val="2070"/>
              <a:buChar char="●"/>
              <a:defRPr/>
            </a:lvl1pPr>
            <a:lvl2pPr indent="-342900" lvl="1" marL="914400" rtl="0" algn="l">
              <a:spcBef>
                <a:spcPts val="600"/>
              </a:spcBef>
              <a:spcAft>
                <a:spcPts val="0"/>
              </a:spcAft>
              <a:buSzPts val="1800"/>
              <a:buChar char="🖝"/>
              <a:defRPr/>
            </a:lvl2pPr>
            <a:lvl3pPr indent="-342900" lvl="2" marL="1371600" rtl="0" algn="l">
              <a:spcBef>
                <a:spcPts val="600"/>
              </a:spcBef>
              <a:spcAft>
                <a:spcPts val="0"/>
              </a:spcAft>
              <a:buSzPts val="1800"/>
              <a:buChar char="▪"/>
              <a:defRPr/>
            </a:lvl3pPr>
            <a:lvl4pPr indent="-342900" lvl="3" marL="1828800" rtl="0" algn="l">
              <a:spcBef>
                <a:spcPts val="600"/>
              </a:spcBef>
              <a:spcAft>
                <a:spcPts val="0"/>
              </a:spcAft>
              <a:buSzPts val="1800"/>
              <a:buChar char="–"/>
              <a:defRPr/>
            </a:lvl4pPr>
            <a:lvl5pPr indent="-342900" lvl="4" marL="2286000" rtl="0" algn="l">
              <a:spcBef>
                <a:spcPts val="600"/>
              </a:spcBef>
              <a:spcAft>
                <a:spcPts val="0"/>
              </a:spcAft>
              <a:buSzPts val="1800"/>
              <a:buChar char="»"/>
              <a:defRPr/>
            </a:lvl5pPr>
            <a:lvl6pPr indent="-342900" lvl="5" marL="2743200" rtl="0" algn="l">
              <a:spcBef>
                <a:spcPts val="60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0"/>
              </a:spcAft>
              <a:buClr>
                <a:schemeClr val="dk1"/>
              </a:buClr>
              <a:buSzPts val="1800"/>
              <a:buChar char="•"/>
              <a:defRPr/>
            </a:lvl9pPr>
          </a:lstStyle>
          <a:p/>
        </p:txBody>
      </p:sp>
      <p:sp>
        <p:nvSpPr>
          <p:cNvPr id="81" name="Google Shape;81;p13"/>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2" name="Google Shape;82;p13"/>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3" name="Google Shape;83;p13"/>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vertical y texto" type="vertTitleAndTx">
  <p:cSld name="VERTICAL_TITLE_AND_VERTICAL_TEXT">
    <p:spTree>
      <p:nvGrpSpPr>
        <p:cNvPr id="84" name="Shape 84"/>
        <p:cNvGrpSpPr/>
        <p:nvPr/>
      </p:nvGrpSpPr>
      <p:grpSpPr>
        <a:xfrm>
          <a:off x="0" y="0"/>
          <a:ext cx="0" cy="0"/>
          <a:chOff x="0" y="0"/>
          <a:chExt cx="0" cy="0"/>
        </a:xfrm>
      </p:grpSpPr>
      <p:sp>
        <p:nvSpPr>
          <p:cNvPr id="85" name="Google Shape;85;p14"/>
          <p:cNvSpPr txBox="1"/>
          <p:nvPr>
            <p:ph type="title"/>
          </p:nvPr>
        </p:nvSpPr>
        <p:spPr>
          <a:xfrm rot="5400000">
            <a:off x="5463750" y="1371630"/>
            <a:ext cx="4388700" cy="2057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6" name="Google Shape;86;p14"/>
          <p:cNvSpPr txBox="1"/>
          <p:nvPr>
            <p:ph idx="1" type="body"/>
          </p:nvPr>
        </p:nvSpPr>
        <p:spPr>
          <a:xfrm rot="5400000">
            <a:off x="1272750" y="-609570"/>
            <a:ext cx="4388700" cy="6019800"/>
          </a:xfrm>
          <a:prstGeom prst="rect">
            <a:avLst/>
          </a:prstGeom>
          <a:noFill/>
          <a:ln>
            <a:noFill/>
          </a:ln>
        </p:spPr>
        <p:txBody>
          <a:bodyPr anchorCtr="0" anchor="t" bIns="45700" lIns="91425" spcFirstLastPara="1" rIns="91425" wrap="square" tIns="45700">
            <a:noAutofit/>
          </a:bodyPr>
          <a:lstStyle>
            <a:lvl1pPr indent="-360045" lvl="0" marL="457200" rtl="0" algn="l">
              <a:spcBef>
                <a:spcPts val="600"/>
              </a:spcBef>
              <a:spcAft>
                <a:spcPts val="0"/>
              </a:spcAft>
              <a:buSzPts val="2070"/>
              <a:buChar char="●"/>
              <a:defRPr/>
            </a:lvl1pPr>
            <a:lvl2pPr indent="-342900" lvl="1" marL="914400" rtl="0" algn="l">
              <a:spcBef>
                <a:spcPts val="600"/>
              </a:spcBef>
              <a:spcAft>
                <a:spcPts val="0"/>
              </a:spcAft>
              <a:buSzPts val="1800"/>
              <a:buChar char="🖝"/>
              <a:defRPr/>
            </a:lvl2pPr>
            <a:lvl3pPr indent="-342900" lvl="2" marL="1371600" rtl="0" algn="l">
              <a:spcBef>
                <a:spcPts val="600"/>
              </a:spcBef>
              <a:spcAft>
                <a:spcPts val="0"/>
              </a:spcAft>
              <a:buSzPts val="1800"/>
              <a:buChar char="▪"/>
              <a:defRPr/>
            </a:lvl3pPr>
            <a:lvl4pPr indent="-342900" lvl="3" marL="1828800" rtl="0" algn="l">
              <a:spcBef>
                <a:spcPts val="600"/>
              </a:spcBef>
              <a:spcAft>
                <a:spcPts val="0"/>
              </a:spcAft>
              <a:buSzPts val="1800"/>
              <a:buChar char="–"/>
              <a:defRPr/>
            </a:lvl4pPr>
            <a:lvl5pPr indent="-342900" lvl="4" marL="2286000" rtl="0" algn="l">
              <a:spcBef>
                <a:spcPts val="600"/>
              </a:spcBef>
              <a:spcAft>
                <a:spcPts val="0"/>
              </a:spcAft>
              <a:buSzPts val="1800"/>
              <a:buChar char="»"/>
              <a:defRPr/>
            </a:lvl5pPr>
            <a:lvl6pPr indent="-342900" lvl="5" marL="2743200" rtl="0" algn="l">
              <a:spcBef>
                <a:spcPts val="60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0"/>
              </a:spcAft>
              <a:buClr>
                <a:schemeClr val="dk1"/>
              </a:buClr>
              <a:buSzPts val="1800"/>
              <a:buChar char="•"/>
              <a:defRPr/>
            </a:lvl9pPr>
          </a:lstStyle>
          <a:p/>
        </p:txBody>
      </p:sp>
      <p:sp>
        <p:nvSpPr>
          <p:cNvPr id="87" name="Google Shape;87;p14"/>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4"/>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9" name="Google Shape;89;p14"/>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Título y texto vertical">
  <p:cSld name="2_Título y texto vertical">
    <p:spTree>
      <p:nvGrpSpPr>
        <p:cNvPr id="90" name="Shape 90"/>
        <p:cNvGrpSpPr/>
        <p:nvPr/>
      </p:nvGrpSpPr>
      <p:grpSpPr>
        <a:xfrm>
          <a:off x="0" y="0"/>
          <a:ext cx="0" cy="0"/>
          <a:chOff x="0" y="0"/>
          <a:chExt cx="0" cy="0"/>
        </a:xfrm>
      </p:grpSpPr>
      <p:sp>
        <p:nvSpPr>
          <p:cNvPr id="91" name="Google Shape;91;p15"/>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2" name="Google Shape;92;p15"/>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3" name="Google Shape;93;p15"/>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4" name="Google Shape;94;p15"/>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95" name="Google Shape;95;p15"/>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Título y texto vertical">
  <p:cSld name="8_Título y texto vertical">
    <p:spTree>
      <p:nvGrpSpPr>
        <p:cNvPr id="96" name="Shape 96"/>
        <p:cNvGrpSpPr/>
        <p:nvPr/>
      </p:nvGrpSpPr>
      <p:grpSpPr>
        <a:xfrm>
          <a:off x="0" y="0"/>
          <a:ext cx="0" cy="0"/>
          <a:chOff x="0" y="0"/>
          <a:chExt cx="0" cy="0"/>
        </a:xfrm>
      </p:grpSpPr>
      <p:sp>
        <p:nvSpPr>
          <p:cNvPr id="97" name="Google Shape;97;p16"/>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8" name="Google Shape;98;p16"/>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9" name="Google Shape;99;p16"/>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0" name="Google Shape;100;p16"/>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6"/>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0_Título y texto vertical">
  <p:cSld name="10_Título y texto vertical">
    <p:spTree>
      <p:nvGrpSpPr>
        <p:cNvPr id="102" name="Shape 102"/>
        <p:cNvGrpSpPr/>
        <p:nvPr/>
      </p:nvGrpSpPr>
      <p:grpSpPr>
        <a:xfrm>
          <a:off x="0" y="0"/>
          <a:ext cx="0" cy="0"/>
          <a:chOff x="0" y="0"/>
          <a:chExt cx="0" cy="0"/>
        </a:xfrm>
      </p:grpSpPr>
      <p:sp>
        <p:nvSpPr>
          <p:cNvPr id="103" name="Google Shape;103;p17"/>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4" name="Google Shape;104;p17"/>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5" name="Google Shape;105;p17"/>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6" name="Google Shape;106;p17"/>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07" name="Google Shape;107;p17"/>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1_Título y texto vertical">
  <p:cSld name="11_Título y texto vertical">
    <p:spTree>
      <p:nvGrpSpPr>
        <p:cNvPr id="108" name="Shape 108"/>
        <p:cNvGrpSpPr/>
        <p:nvPr/>
      </p:nvGrpSpPr>
      <p:grpSpPr>
        <a:xfrm>
          <a:off x="0" y="0"/>
          <a:ext cx="0" cy="0"/>
          <a:chOff x="0" y="0"/>
          <a:chExt cx="0" cy="0"/>
        </a:xfrm>
      </p:grpSpPr>
      <p:sp>
        <p:nvSpPr>
          <p:cNvPr id="109" name="Google Shape;109;p18"/>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0" name="Google Shape;110;p18"/>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11" name="Google Shape;111;p18"/>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2" name="Google Shape;112;p18"/>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13" name="Google Shape;113;p18"/>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6_Título y texto vertical">
  <p:cSld name="16_Título y texto vertical">
    <p:spTree>
      <p:nvGrpSpPr>
        <p:cNvPr id="114" name="Shape 114"/>
        <p:cNvGrpSpPr/>
        <p:nvPr/>
      </p:nvGrpSpPr>
      <p:grpSpPr>
        <a:xfrm>
          <a:off x="0" y="0"/>
          <a:ext cx="0" cy="0"/>
          <a:chOff x="0" y="0"/>
          <a:chExt cx="0" cy="0"/>
        </a:xfrm>
      </p:grpSpPr>
      <p:sp>
        <p:nvSpPr>
          <p:cNvPr id="115" name="Google Shape;115;p19"/>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19"/>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17" name="Google Shape;117;p19"/>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8" name="Google Shape;118;p19"/>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19" name="Google Shape;119;p19"/>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7_Título y texto vertical">
  <p:cSld name="17_Título y texto vertical">
    <p:spTree>
      <p:nvGrpSpPr>
        <p:cNvPr id="120" name="Shape 120"/>
        <p:cNvGrpSpPr/>
        <p:nvPr/>
      </p:nvGrpSpPr>
      <p:grpSpPr>
        <a:xfrm>
          <a:off x="0" y="0"/>
          <a:ext cx="0" cy="0"/>
          <a:chOff x="0" y="0"/>
          <a:chExt cx="0" cy="0"/>
        </a:xfrm>
      </p:grpSpPr>
      <p:sp>
        <p:nvSpPr>
          <p:cNvPr id="121" name="Google Shape;121;p20"/>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2" name="Google Shape;122;p20"/>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23" name="Google Shape;123;p20"/>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24" name="Google Shape;124;p20"/>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25" name="Google Shape;125;p20"/>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Diapositiva de título">
  <p:cSld name="1_Diapositiva de título">
    <p:spTree>
      <p:nvGrpSpPr>
        <p:cNvPr id="19" name="Shape 19"/>
        <p:cNvGrpSpPr/>
        <p:nvPr/>
      </p:nvGrpSpPr>
      <p:grpSpPr>
        <a:xfrm>
          <a:off x="0" y="0"/>
          <a:ext cx="0" cy="0"/>
          <a:chOff x="0" y="0"/>
          <a:chExt cx="0" cy="0"/>
        </a:xfrm>
      </p:grpSpPr>
      <p:sp>
        <p:nvSpPr>
          <p:cNvPr id="20" name="Google Shape;20;p3"/>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 name="Google Shape;21;p3"/>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22" name="Google Shape;22;p3"/>
          <p:cNvSpPr/>
          <p:nvPr/>
        </p:nvSpPr>
        <p:spPr>
          <a:xfrm>
            <a:off x="0" y="0"/>
            <a:ext cx="9144000" cy="627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Dos objetos">
  <p:cSld name="4_Dos objetos">
    <p:spTree>
      <p:nvGrpSpPr>
        <p:cNvPr id="126" name="Shape 126"/>
        <p:cNvGrpSpPr/>
        <p:nvPr/>
      </p:nvGrpSpPr>
      <p:grpSpPr>
        <a:xfrm>
          <a:off x="0" y="0"/>
          <a:ext cx="0" cy="0"/>
          <a:chOff x="0" y="0"/>
          <a:chExt cx="0" cy="0"/>
        </a:xfrm>
      </p:grpSpPr>
      <p:sp>
        <p:nvSpPr>
          <p:cNvPr id="127" name="Google Shape;127;p21"/>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8" name="Google Shape;128;p21"/>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129" name="Google Shape;129;p21"/>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0" name="Google Shape;130;p21"/>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Dos objetos">
  <p:cSld name="5_Dos objetos">
    <p:spTree>
      <p:nvGrpSpPr>
        <p:cNvPr id="131" name="Shape 131"/>
        <p:cNvGrpSpPr/>
        <p:nvPr/>
      </p:nvGrpSpPr>
      <p:grpSpPr>
        <a:xfrm>
          <a:off x="0" y="0"/>
          <a:ext cx="0" cy="0"/>
          <a:chOff x="0" y="0"/>
          <a:chExt cx="0" cy="0"/>
        </a:xfrm>
      </p:grpSpPr>
      <p:sp>
        <p:nvSpPr>
          <p:cNvPr id="132" name="Google Shape;132;p22"/>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3" name="Google Shape;133;p22"/>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134" name="Google Shape;134;p22"/>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5" name="Google Shape;135;p22"/>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4_Título y texto vertical">
  <p:cSld name="24_Título y texto vertical">
    <p:spTree>
      <p:nvGrpSpPr>
        <p:cNvPr id="136" name="Shape 136"/>
        <p:cNvGrpSpPr/>
        <p:nvPr/>
      </p:nvGrpSpPr>
      <p:grpSpPr>
        <a:xfrm>
          <a:off x="0" y="0"/>
          <a:ext cx="0" cy="0"/>
          <a:chOff x="0" y="0"/>
          <a:chExt cx="0" cy="0"/>
        </a:xfrm>
      </p:grpSpPr>
      <p:sp>
        <p:nvSpPr>
          <p:cNvPr id="137" name="Google Shape;137;p23"/>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8" name="Google Shape;138;p23"/>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9" name="Google Shape;139;p23"/>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0" name="Google Shape;140;p23"/>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41" name="Google Shape;141;p23"/>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1_Título y texto vertical">
  <p:cSld name="21_Título y texto vertical">
    <p:spTree>
      <p:nvGrpSpPr>
        <p:cNvPr id="142" name="Shape 142"/>
        <p:cNvGrpSpPr/>
        <p:nvPr/>
      </p:nvGrpSpPr>
      <p:grpSpPr>
        <a:xfrm>
          <a:off x="0" y="0"/>
          <a:ext cx="0" cy="0"/>
          <a:chOff x="0" y="0"/>
          <a:chExt cx="0" cy="0"/>
        </a:xfrm>
      </p:grpSpPr>
      <p:sp>
        <p:nvSpPr>
          <p:cNvPr id="143" name="Google Shape;143;p24"/>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4" name="Google Shape;144;p24"/>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5" name="Google Shape;145;p24"/>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6" name="Google Shape;146;p24"/>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47" name="Google Shape;147;p24"/>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2_Título y texto vertical">
  <p:cSld name="22_Título y texto vertical">
    <p:spTree>
      <p:nvGrpSpPr>
        <p:cNvPr id="148" name="Shape 148"/>
        <p:cNvGrpSpPr/>
        <p:nvPr/>
      </p:nvGrpSpPr>
      <p:grpSpPr>
        <a:xfrm>
          <a:off x="0" y="0"/>
          <a:ext cx="0" cy="0"/>
          <a:chOff x="0" y="0"/>
          <a:chExt cx="0" cy="0"/>
        </a:xfrm>
      </p:grpSpPr>
      <p:sp>
        <p:nvSpPr>
          <p:cNvPr id="149" name="Google Shape;149;p25"/>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0" name="Google Shape;150;p25"/>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1" name="Google Shape;151;p25"/>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2" name="Google Shape;152;p25"/>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53" name="Google Shape;153;p25"/>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3_Título y texto vertical">
  <p:cSld name="23_Título y texto vertical">
    <p:spTree>
      <p:nvGrpSpPr>
        <p:cNvPr id="154" name="Shape 154"/>
        <p:cNvGrpSpPr/>
        <p:nvPr/>
      </p:nvGrpSpPr>
      <p:grpSpPr>
        <a:xfrm>
          <a:off x="0" y="0"/>
          <a:ext cx="0" cy="0"/>
          <a:chOff x="0" y="0"/>
          <a:chExt cx="0" cy="0"/>
        </a:xfrm>
      </p:grpSpPr>
      <p:sp>
        <p:nvSpPr>
          <p:cNvPr id="155" name="Google Shape;155;p26"/>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6" name="Google Shape;156;p26"/>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7" name="Google Shape;157;p26"/>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8" name="Google Shape;158;p26"/>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59" name="Google Shape;159;p26"/>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7_Dos objetos">
  <p:cSld name="7_Dos objetos">
    <p:spTree>
      <p:nvGrpSpPr>
        <p:cNvPr id="160" name="Shape 160"/>
        <p:cNvGrpSpPr/>
        <p:nvPr/>
      </p:nvGrpSpPr>
      <p:grpSpPr>
        <a:xfrm>
          <a:off x="0" y="0"/>
          <a:ext cx="0" cy="0"/>
          <a:chOff x="0" y="0"/>
          <a:chExt cx="0" cy="0"/>
        </a:xfrm>
      </p:grpSpPr>
      <p:sp>
        <p:nvSpPr>
          <p:cNvPr id="161" name="Google Shape;161;p27"/>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2" name="Google Shape;162;p27"/>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163" name="Google Shape;163;p27"/>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4" name="Google Shape;164;p27"/>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Dos objetos">
  <p:cSld name="8_Dos objetos">
    <p:spTree>
      <p:nvGrpSpPr>
        <p:cNvPr id="165" name="Shape 165"/>
        <p:cNvGrpSpPr/>
        <p:nvPr/>
      </p:nvGrpSpPr>
      <p:grpSpPr>
        <a:xfrm>
          <a:off x="0" y="0"/>
          <a:ext cx="0" cy="0"/>
          <a:chOff x="0" y="0"/>
          <a:chExt cx="0" cy="0"/>
        </a:xfrm>
      </p:grpSpPr>
      <p:sp>
        <p:nvSpPr>
          <p:cNvPr id="166" name="Google Shape;166;p28"/>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 name="Google Shape;167;p28"/>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168" name="Google Shape;168;p28"/>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9" name="Google Shape;169;p28"/>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5_Título y texto vertical">
  <p:cSld name="25_Título y texto vertical">
    <p:spTree>
      <p:nvGrpSpPr>
        <p:cNvPr id="170" name="Shape 170"/>
        <p:cNvGrpSpPr/>
        <p:nvPr/>
      </p:nvGrpSpPr>
      <p:grpSpPr>
        <a:xfrm>
          <a:off x="0" y="0"/>
          <a:ext cx="0" cy="0"/>
          <a:chOff x="0" y="0"/>
          <a:chExt cx="0" cy="0"/>
        </a:xfrm>
      </p:grpSpPr>
      <p:sp>
        <p:nvSpPr>
          <p:cNvPr id="171" name="Google Shape;171;p29"/>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2" name="Google Shape;172;p29"/>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73" name="Google Shape;173;p29"/>
          <p:cNvSpPr txBox="1"/>
          <p:nvPr>
            <p:ph idx="11" type="ftr"/>
          </p:nvPr>
        </p:nvSpPr>
        <p:spPr>
          <a:xfrm>
            <a:off x="2483769" y="4869658"/>
            <a:ext cx="4824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4" name="Google Shape;174;p29"/>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1" sz="1200">
                <a:solidFill>
                  <a:srgbClr val="FD8E00"/>
                </a:solidFill>
                <a:latin typeface="Calibri"/>
                <a:ea typeface="Calibri"/>
                <a:cs typeface="Calibri"/>
                <a:sym typeface="Calibri"/>
              </a:defRPr>
            </a:lvl1pPr>
            <a:lvl2pPr indent="0" lvl="1" marL="0" rtl="0" algn="r">
              <a:spcBef>
                <a:spcPts val="0"/>
              </a:spcBef>
              <a:buNone/>
              <a:defRPr b="1" sz="1200">
                <a:solidFill>
                  <a:srgbClr val="FD8E00"/>
                </a:solidFill>
                <a:latin typeface="Calibri"/>
                <a:ea typeface="Calibri"/>
                <a:cs typeface="Calibri"/>
                <a:sym typeface="Calibri"/>
              </a:defRPr>
            </a:lvl2pPr>
            <a:lvl3pPr indent="0" lvl="2" marL="0" rtl="0" algn="r">
              <a:spcBef>
                <a:spcPts val="0"/>
              </a:spcBef>
              <a:buNone/>
              <a:defRPr b="1" sz="1200">
                <a:solidFill>
                  <a:srgbClr val="FD8E00"/>
                </a:solidFill>
                <a:latin typeface="Calibri"/>
                <a:ea typeface="Calibri"/>
                <a:cs typeface="Calibri"/>
                <a:sym typeface="Calibri"/>
              </a:defRPr>
            </a:lvl3pPr>
            <a:lvl4pPr indent="0" lvl="3" marL="0" rtl="0" algn="r">
              <a:spcBef>
                <a:spcPts val="0"/>
              </a:spcBef>
              <a:buNone/>
              <a:defRPr b="1" sz="1200">
                <a:solidFill>
                  <a:srgbClr val="FD8E00"/>
                </a:solidFill>
                <a:latin typeface="Calibri"/>
                <a:ea typeface="Calibri"/>
                <a:cs typeface="Calibri"/>
                <a:sym typeface="Calibri"/>
              </a:defRPr>
            </a:lvl4pPr>
            <a:lvl5pPr indent="0" lvl="4" marL="0" rtl="0" algn="r">
              <a:spcBef>
                <a:spcPts val="0"/>
              </a:spcBef>
              <a:buNone/>
              <a:defRPr b="1" sz="1200">
                <a:solidFill>
                  <a:srgbClr val="FD8E00"/>
                </a:solidFill>
                <a:latin typeface="Calibri"/>
                <a:ea typeface="Calibri"/>
                <a:cs typeface="Calibri"/>
                <a:sym typeface="Calibri"/>
              </a:defRPr>
            </a:lvl5pPr>
            <a:lvl6pPr indent="0" lvl="5" marL="0" rtl="0" algn="r">
              <a:spcBef>
                <a:spcPts val="0"/>
              </a:spcBef>
              <a:buNone/>
              <a:defRPr b="1" sz="1200">
                <a:solidFill>
                  <a:srgbClr val="FD8E00"/>
                </a:solidFill>
                <a:latin typeface="Calibri"/>
                <a:ea typeface="Calibri"/>
                <a:cs typeface="Calibri"/>
                <a:sym typeface="Calibri"/>
              </a:defRPr>
            </a:lvl6pPr>
            <a:lvl7pPr indent="0" lvl="6" marL="0" rtl="0" algn="r">
              <a:spcBef>
                <a:spcPts val="0"/>
              </a:spcBef>
              <a:buNone/>
              <a:defRPr b="1" sz="1200">
                <a:solidFill>
                  <a:srgbClr val="FD8E00"/>
                </a:solidFill>
                <a:latin typeface="Calibri"/>
                <a:ea typeface="Calibri"/>
                <a:cs typeface="Calibri"/>
                <a:sym typeface="Calibri"/>
              </a:defRPr>
            </a:lvl7pPr>
            <a:lvl8pPr indent="0" lvl="7" marL="0" rtl="0" algn="r">
              <a:spcBef>
                <a:spcPts val="0"/>
              </a:spcBef>
              <a:buNone/>
              <a:defRPr b="1" sz="1200">
                <a:solidFill>
                  <a:srgbClr val="FD8E00"/>
                </a:solidFill>
                <a:latin typeface="Calibri"/>
                <a:ea typeface="Calibri"/>
                <a:cs typeface="Calibri"/>
                <a:sym typeface="Calibri"/>
              </a:defRPr>
            </a:lvl8pPr>
            <a:lvl9pPr indent="0" lvl="8" marL="0" rtl="0" algn="r">
              <a:spcBef>
                <a:spcPts val="0"/>
              </a:spcBef>
              <a:buNone/>
              <a:defRPr b="1" sz="1200">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75" name="Google Shape;175;p29"/>
          <p:cNvSpPr/>
          <p:nvPr/>
        </p:nvSpPr>
        <p:spPr>
          <a:xfrm>
            <a:off x="107505" y="573528"/>
            <a:ext cx="8964600" cy="38883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9_Dos objetos">
  <p:cSld name="9_Dos objetos">
    <p:spTree>
      <p:nvGrpSpPr>
        <p:cNvPr id="176" name="Shape 176"/>
        <p:cNvGrpSpPr/>
        <p:nvPr/>
      </p:nvGrpSpPr>
      <p:grpSpPr>
        <a:xfrm>
          <a:off x="0" y="0"/>
          <a:ext cx="0" cy="0"/>
          <a:chOff x="0" y="0"/>
          <a:chExt cx="0" cy="0"/>
        </a:xfrm>
      </p:grpSpPr>
      <p:sp>
        <p:nvSpPr>
          <p:cNvPr id="177" name="Google Shape;177;p30"/>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8" name="Google Shape;178;p30"/>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179" name="Google Shape;179;p30"/>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80" name="Google Shape;180;p30"/>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23" name="Shape 23"/>
        <p:cNvGrpSpPr/>
        <p:nvPr/>
      </p:nvGrpSpPr>
      <p:grpSpPr>
        <a:xfrm>
          <a:off x="0" y="0"/>
          <a:ext cx="0" cy="0"/>
          <a:chOff x="0" y="0"/>
          <a:chExt cx="0" cy="0"/>
        </a:xfrm>
      </p:grpSpPr>
      <p:sp>
        <p:nvSpPr>
          <p:cNvPr id="24" name="Google Shape;24;p4"/>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solidFill>
                  <a:srgbClr val="FD8E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 name="Google Shape;25;p4"/>
          <p:cNvSpPr txBox="1"/>
          <p:nvPr>
            <p:ph idx="1" type="body"/>
          </p:nvPr>
        </p:nvSpPr>
        <p:spPr>
          <a:xfrm>
            <a:off x="251521" y="1373640"/>
            <a:ext cx="8712900" cy="3304200"/>
          </a:xfrm>
          <a:prstGeom prst="rect">
            <a:avLst/>
          </a:prstGeom>
          <a:noFill/>
          <a:ln>
            <a:noFill/>
          </a:ln>
        </p:spPr>
        <p:txBody>
          <a:bodyPr anchorCtr="0" anchor="t" bIns="45700" lIns="91425" spcFirstLastPara="1" rIns="91425" wrap="square" tIns="45700">
            <a:noAutofit/>
          </a:bodyPr>
          <a:lstStyle>
            <a:lvl1pPr indent="-360045" lvl="0" marL="457200" rtl="0" algn="l">
              <a:spcBef>
                <a:spcPts val="600"/>
              </a:spcBef>
              <a:spcAft>
                <a:spcPts val="0"/>
              </a:spcAft>
              <a:buSzPts val="2070"/>
              <a:buChar char="●"/>
              <a:defRPr/>
            </a:lvl1pPr>
            <a:lvl2pPr indent="-342900" lvl="1" marL="914400" rtl="0" algn="l">
              <a:spcBef>
                <a:spcPts val="600"/>
              </a:spcBef>
              <a:spcAft>
                <a:spcPts val="0"/>
              </a:spcAft>
              <a:buSzPts val="1800"/>
              <a:buChar char="🖝"/>
              <a:defRPr/>
            </a:lvl2pPr>
            <a:lvl3pPr indent="-342900" lvl="2" marL="1371600" rtl="0" algn="l">
              <a:spcBef>
                <a:spcPts val="600"/>
              </a:spcBef>
              <a:spcAft>
                <a:spcPts val="0"/>
              </a:spcAft>
              <a:buSzPts val="1800"/>
              <a:buChar char="▪"/>
              <a:defRPr/>
            </a:lvl3pPr>
            <a:lvl4pPr indent="-342900" lvl="3" marL="1828800" rtl="0" algn="l">
              <a:spcBef>
                <a:spcPts val="600"/>
              </a:spcBef>
              <a:spcAft>
                <a:spcPts val="0"/>
              </a:spcAft>
              <a:buSzPts val="1800"/>
              <a:buChar char="–"/>
              <a:defRPr/>
            </a:lvl4pPr>
            <a:lvl5pPr indent="-342900" lvl="4" marL="2286000" rtl="0" algn="l">
              <a:spcBef>
                <a:spcPts val="600"/>
              </a:spcBef>
              <a:spcAft>
                <a:spcPts val="0"/>
              </a:spcAft>
              <a:buSzPts val="1800"/>
              <a:buChar char="»"/>
              <a:defRPr/>
            </a:lvl5pPr>
            <a:lvl6pPr indent="-342900" lvl="5" marL="2743200" rtl="0" algn="l">
              <a:spcBef>
                <a:spcPts val="60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0"/>
              </a:spcAft>
              <a:buClr>
                <a:schemeClr val="dk1"/>
              </a:buClr>
              <a:buSzPts val="1800"/>
              <a:buChar char="•"/>
              <a:defRPr/>
            </a:lvl9pPr>
          </a:lstStyle>
          <a:p/>
        </p:txBody>
      </p:sp>
      <p:sp>
        <p:nvSpPr>
          <p:cNvPr id="26" name="Google Shape;26;p4"/>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 name="Google Shape;27;p4"/>
          <p:cNvSpPr txBox="1"/>
          <p:nvPr>
            <p:ph idx="12" type="sldNum"/>
          </p:nvPr>
        </p:nvSpPr>
        <p:spPr>
          <a:xfrm>
            <a:off x="8611551" y="4839944"/>
            <a:ext cx="467400" cy="273900"/>
          </a:xfrm>
          <a:prstGeom prst="rect">
            <a:avLst/>
          </a:prstGeom>
          <a:noFill/>
          <a:ln>
            <a:noFill/>
          </a:ln>
        </p:spPr>
        <p:txBody>
          <a:bodyPr anchorCtr="0" anchor="ctr" bIns="45700" lIns="91425" spcFirstLastPara="1" rIns="91425" wrap="square" tIns="45700">
            <a:noAutofit/>
          </a:bodyPr>
          <a:lstStyle>
            <a:lvl1pPr indent="0" lvl="0" marL="0" rtl="0" algn="ctr">
              <a:spcBef>
                <a:spcPts val="0"/>
              </a:spcBef>
              <a:buNone/>
              <a:defRPr b="1" sz="1200">
                <a:solidFill>
                  <a:srgbClr val="FD8E00"/>
                </a:solidFill>
                <a:latin typeface="Calibri"/>
                <a:ea typeface="Calibri"/>
                <a:cs typeface="Calibri"/>
                <a:sym typeface="Calibri"/>
              </a:defRPr>
            </a:lvl1pPr>
            <a:lvl2pPr indent="0" lvl="1" marL="0" rtl="0" algn="ctr">
              <a:spcBef>
                <a:spcPts val="0"/>
              </a:spcBef>
              <a:buNone/>
              <a:defRPr b="1" sz="1200">
                <a:solidFill>
                  <a:srgbClr val="FD8E00"/>
                </a:solidFill>
                <a:latin typeface="Calibri"/>
                <a:ea typeface="Calibri"/>
                <a:cs typeface="Calibri"/>
                <a:sym typeface="Calibri"/>
              </a:defRPr>
            </a:lvl2pPr>
            <a:lvl3pPr indent="0" lvl="2" marL="0" rtl="0" algn="ctr">
              <a:spcBef>
                <a:spcPts val="0"/>
              </a:spcBef>
              <a:buNone/>
              <a:defRPr b="1" sz="1200">
                <a:solidFill>
                  <a:srgbClr val="FD8E00"/>
                </a:solidFill>
                <a:latin typeface="Calibri"/>
                <a:ea typeface="Calibri"/>
                <a:cs typeface="Calibri"/>
                <a:sym typeface="Calibri"/>
              </a:defRPr>
            </a:lvl3pPr>
            <a:lvl4pPr indent="0" lvl="3" marL="0" rtl="0" algn="ctr">
              <a:spcBef>
                <a:spcPts val="0"/>
              </a:spcBef>
              <a:buNone/>
              <a:defRPr b="1" sz="1200">
                <a:solidFill>
                  <a:srgbClr val="FD8E00"/>
                </a:solidFill>
                <a:latin typeface="Calibri"/>
                <a:ea typeface="Calibri"/>
                <a:cs typeface="Calibri"/>
                <a:sym typeface="Calibri"/>
              </a:defRPr>
            </a:lvl4pPr>
            <a:lvl5pPr indent="0" lvl="4" marL="0" rtl="0" algn="ctr">
              <a:spcBef>
                <a:spcPts val="0"/>
              </a:spcBef>
              <a:buNone/>
              <a:defRPr b="1" sz="1200">
                <a:solidFill>
                  <a:srgbClr val="FD8E00"/>
                </a:solidFill>
                <a:latin typeface="Calibri"/>
                <a:ea typeface="Calibri"/>
                <a:cs typeface="Calibri"/>
                <a:sym typeface="Calibri"/>
              </a:defRPr>
            </a:lvl5pPr>
            <a:lvl6pPr indent="0" lvl="5" marL="0" rtl="0" algn="ctr">
              <a:spcBef>
                <a:spcPts val="0"/>
              </a:spcBef>
              <a:buNone/>
              <a:defRPr b="1" sz="1200">
                <a:solidFill>
                  <a:srgbClr val="FD8E00"/>
                </a:solidFill>
                <a:latin typeface="Calibri"/>
                <a:ea typeface="Calibri"/>
                <a:cs typeface="Calibri"/>
                <a:sym typeface="Calibri"/>
              </a:defRPr>
            </a:lvl6pPr>
            <a:lvl7pPr indent="0" lvl="6" marL="0" rtl="0" algn="ctr">
              <a:spcBef>
                <a:spcPts val="0"/>
              </a:spcBef>
              <a:buNone/>
              <a:defRPr b="1" sz="1200">
                <a:solidFill>
                  <a:srgbClr val="FD8E00"/>
                </a:solidFill>
                <a:latin typeface="Calibri"/>
                <a:ea typeface="Calibri"/>
                <a:cs typeface="Calibri"/>
                <a:sym typeface="Calibri"/>
              </a:defRPr>
            </a:lvl7pPr>
            <a:lvl8pPr indent="0" lvl="7" marL="0" rtl="0" algn="ctr">
              <a:spcBef>
                <a:spcPts val="0"/>
              </a:spcBef>
              <a:buNone/>
              <a:defRPr b="1" sz="1200">
                <a:solidFill>
                  <a:srgbClr val="FD8E00"/>
                </a:solidFill>
                <a:latin typeface="Calibri"/>
                <a:ea typeface="Calibri"/>
                <a:cs typeface="Calibri"/>
                <a:sym typeface="Calibri"/>
              </a:defRPr>
            </a:lvl8pPr>
            <a:lvl9pPr indent="0" lvl="8" marL="0" rtl="0" algn="ctr">
              <a:spcBef>
                <a:spcPts val="0"/>
              </a:spcBef>
              <a:buNone/>
              <a:defRPr b="1" sz="1200">
                <a:solidFill>
                  <a:srgbClr val="FD8E00"/>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0_Dos objetos">
  <p:cSld name="10_Dos objetos">
    <p:spTree>
      <p:nvGrpSpPr>
        <p:cNvPr id="181" name="Shape 181"/>
        <p:cNvGrpSpPr/>
        <p:nvPr/>
      </p:nvGrpSpPr>
      <p:grpSpPr>
        <a:xfrm>
          <a:off x="0" y="0"/>
          <a:ext cx="0" cy="0"/>
          <a:chOff x="0" y="0"/>
          <a:chExt cx="0" cy="0"/>
        </a:xfrm>
      </p:grpSpPr>
      <p:sp>
        <p:nvSpPr>
          <p:cNvPr id="182" name="Google Shape;182;p31"/>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3" name="Google Shape;183;p31"/>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184" name="Google Shape;184;p31"/>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85" name="Google Shape;185;p31"/>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1_Dos objetos">
  <p:cSld name="11_Dos objetos">
    <p:spTree>
      <p:nvGrpSpPr>
        <p:cNvPr id="186" name="Shape 186"/>
        <p:cNvGrpSpPr/>
        <p:nvPr/>
      </p:nvGrpSpPr>
      <p:grpSpPr>
        <a:xfrm>
          <a:off x="0" y="0"/>
          <a:ext cx="0" cy="0"/>
          <a:chOff x="0" y="0"/>
          <a:chExt cx="0" cy="0"/>
        </a:xfrm>
      </p:grpSpPr>
      <p:sp>
        <p:nvSpPr>
          <p:cNvPr id="187" name="Google Shape;187;p32"/>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8" name="Google Shape;188;p32"/>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189" name="Google Shape;189;p32"/>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90" name="Google Shape;190;p32"/>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2_Dos objetos">
  <p:cSld name="12_Dos objetos">
    <p:spTree>
      <p:nvGrpSpPr>
        <p:cNvPr id="191" name="Shape 191"/>
        <p:cNvGrpSpPr/>
        <p:nvPr/>
      </p:nvGrpSpPr>
      <p:grpSpPr>
        <a:xfrm>
          <a:off x="0" y="0"/>
          <a:ext cx="0" cy="0"/>
          <a:chOff x="0" y="0"/>
          <a:chExt cx="0" cy="0"/>
        </a:xfrm>
      </p:grpSpPr>
      <p:sp>
        <p:nvSpPr>
          <p:cNvPr id="192" name="Google Shape;192;p33"/>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3" name="Google Shape;193;p33"/>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194" name="Google Shape;194;p33"/>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95" name="Google Shape;195;p33"/>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3_Dos objetos">
  <p:cSld name="13_Dos objetos">
    <p:spTree>
      <p:nvGrpSpPr>
        <p:cNvPr id="196" name="Shape 196"/>
        <p:cNvGrpSpPr/>
        <p:nvPr/>
      </p:nvGrpSpPr>
      <p:grpSpPr>
        <a:xfrm>
          <a:off x="0" y="0"/>
          <a:ext cx="0" cy="0"/>
          <a:chOff x="0" y="0"/>
          <a:chExt cx="0" cy="0"/>
        </a:xfrm>
      </p:grpSpPr>
      <p:sp>
        <p:nvSpPr>
          <p:cNvPr id="197" name="Google Shape;197;p34"/>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8" name="Google Shape;198;p34"/>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199" name="Google Shape;199;p34"/>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0" name="Google Shape;200;p34"/>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4_Dos objetos">
  <p:cSld name="14_Dos objetos">
    <p:spTree>
      <p:nvGrpSpPr>
        <p:cNvPr id="201" name="Shape 201"/>
        <p:cNvGrpSpPr/>
        <p:nvPr/>
      </p:nvGrpSpPr>
      <p:grpSpPr>
        <a:xfrm>
          <a:off x="0" y="0"/>
          <a:ext cx="0" cy="0"/>
          <a:chOff x="0" y="0"/>
          <a:chExt cx="0" cy="0"/>
        </a:xfrm>
      </p:grpSpPr>
      <p:sp>
        <p:nvSpPr>
          <p:cNvPr id="202" name="Google Shape;202;p35"/>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3" name="Google Shape;203;p35"/>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204" name="Google Shape;204;p35"/>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5" name="Google Shape;205;p35"/>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5_Dos objetos">
  <p:cSld name="15_Dos objetos">
    <p:spTree>
      <p:nvGrpSpPr>
        <p:cNvPr id="206" name="Shape 206"/>
        <p:cNvGrpSpPr/>
        <p:nvPr/>
      </p:nvGrpSpPr>
      <p:grpSpPr>
        <a:xfrm>
          <a:off x="0" y="0"/>
          <a:ext cx="0" cy="0"/>
          <a:chOff x="0" y="0"/>
          <a:chExt cx="0" cy="0"/>
        </a:xfrm>
      </p:grpSpPr>
      <p:sp>
        <p:nvSpPr>
          <p:cNvPr id="207" name="Google Shape;207;p36"/>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8" name="Google Shape;208;p36"/>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209" name="Google Shape;209;p36"/>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 name="Google Shape;210;p36"/>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6_Dos objetos">
  <p:cSld name="16_Dos objetos">
    <p:spTree>
      <p:nvGrpSpPr>
        <p:cNvPr id="211" name="Shape 211"/>
        <p:cNvGrpSpPr/>
        <p:nvPr/>
      </p:nvGrpSpPr>
      <p:grpSpPr>
        <a:xfrm>
          <a:off x="0" y="0"/>
          <a:ext cx="0" cy="0"/>
          <a:chOff x="0" y="0"/>
          <a:chExt cx="0" cy="0"/>
        </a:xfrm>
      </p:grpSpPr>
      <p:sp>
        <p:nvSpPr>
          <p:cNvPr id="212" name="Google Shape;212;p37"/>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3" name="Google Shape;213;p37"/>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214" name="Google Shape;214;p37"/>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 name="Google Shape;215;p37"/>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Dos objetos">
  <p:cSld name="3_Dos objetos">
    <p:spTree>
      <p:nvGrpSpPr>
        <p:cNvPr id="28" name="Shape 28"/>
        <p:cNvGrpSpPr/>
        <p:nvPr/>
      </p:nvGrpSpPr>
      <p:grpSpPr>
        <a:xfrm>
          <a:off x="0" y="0"/>
          <a:ext cx="0" cy="0"/>
          <a:chOff x="0" y="0"/>
          <a:chExt cx="0" cy="0"/>
        </a:xfrm>
      </p:grpSpPr>
      <p:sp>
        <p:nvSpPr>
          <p:cNvPr id="29" name="Google Shape;29;p5"/>
          <p:cNvSpPr txBox="1"/>
          <p:nvPr>
            <p:ph type="title"/>
          </p:nvPr>
        </p:nvSpPr>
        <p:spPr>
          <a:xfrm>
            <a:off x="1403649" y="141480"/>
            <a:ext cx="7488900" cy="432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0" name="Google Shape;30;p5"/>
          <p:cNvSpPr txBox="1"/>
          <p:nvPr>
            <p:ph idx="1" type="body"/>
          </p:nvPr>
        </p:nvSpPr>
        <p:spPr>
          <a:xfrm>
            <a:off x="251520" y="951572"/>
            <a:ext cx="8568900" cy="3664500"/>
          </a:xfrm>
          <a:prstGeom prst="rect">
            <a:avLst/>
          </a:prstGeom>
          <a:noFill/>
          <a:ln>
            <a:noFill/>
          </a:ln>
        </p:spPr>
        <p:txBody>
          <a:bodyPr anchorCtr="0" anchor="t" bIns="45700" lIns="91425" spcFirstLastPara="1" rIns="91425" wrap="square" tIns="45700">
            <a:noAutofit/>
          </a:bodyPr>
          <a:lstStyle>
            <a:lvl1pPr indent="-374650" lvl="0" marL="457200" rtl="0" algn="l">
              <a:spcBef>
                <a:spcPts val="600"/>
              </a:spcBef>
              <a:spcAft>
                <a:spcPts val="0"/>
              </a:spcAft>
              <a:buSzPts val="2300"/>
              <a:buChar char="●"/>
              <a:defRPr sz="2000"/>
            </a:lvl1pPr>
            <a:lvl2pPr indent="-355600" lvl="1" marL="914400" rtl="0" algn="l">
              <a:spcBef>
                <a:spcPts val="600"/>
              </a:spcBef>
              <a:spcAft>
                <a:spcPts val="0"/>
              </a:spcAft>
              <a:buSzPts val="2000"/>
              <a:buChar char="🖝"/>
              <a:defRPr sz="2000"/>
            </a:lvl2pPr>
            <a:lvl3pPr indent="-355600" lvl="2" marL="1371600" rtl="0" algn="l">
              <a:spcBef>
                <a:spcPts val="600"/>
              </a:spcBef>
              <a:spcAft>
                <a:spcPts val="0"/>
              </a:spcAft>
              <a:buSzPts val="2000"/>
              <a:buChar char="▪"/>
              <a:defRPr sz="2000"/>
            </a:lvl3pPr>
            <a:lvl4pPr indent="-355600" lvl="3" marL="1828800" rtl="0" algn="l">
              <a:spcBef>
                <a:spcPts val="600"/>
              </a:spcBef>
              <a:spcAft>
                <a:spcPts val="0"/>
              </a:spcAft>
              <a:buSzPts val="2000"/>
              <a:buChar char="–"/>
              <a:defRPr sz="2000"/>
            </a:lvl4pPr>
            <a:lvl5pPr indent="-355600" lvl="4" marL="2286000" rtl="0" algn="l">
              <a:spcBef>
                <a:spcPts val="600"/>
              </a:spcBef>
              <a:spcAft>
                <a:spcPts val="0"/>
              </a:spcAft>
              <a:buSzPts val="2000"/>
              <a:buChar char="»"/>
              <a:defRPr sz="20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31" name="Google Shape;31;p5"/>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2" name="Google Shape;32;p5"/>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ólo el título" type="titleOnly">
  <p:cSld name="TITLE_ONLY">
    <p:spTree>
      <p:nvGrpSpPr>
        <p:cNvPr id="33" name="Shape 33"/>
        <p:cNvGrpSpPr/>
        <p:nvPr/>
      </p:nvGrpSpPr>
      <p:grpSpPr>
        <a:xfrm>
          <a:off x="0" y="0"/>
          <a:ext cx="0" cy="0"/>
          <a:chOff x="0" y="0"/>
          <a:chExt cx="0" cy="0"/>
        </a:xfrm>
      </p:grpSpPr>
      <p:sp>
        <p:nvSpPr>
          <p:cNvPr id="34" name="Google Shape;34;p6"/>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 name="Google Shape;35;p6"/>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6"/>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7" name="Google Shape;37;p6"/>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type="secHead">
  <p:cSld name="SECTION_HEADER">
    <p:spTree>
      <p:nvGrpSpPr>
        <p:cNvPr id="38" name="Shape 38"/>
        <p:cNvGrpSpPr/>
        <p:nvPr/>
      </p:nvGrpSpPr>
      <p:grpSpPr>
        <a:xfrm>
          <a:off x="0" y="0"/>
          <a:ext cx="0" cy="0"/>
          <a:chOff x="0" y="0"/>
          <a:chExt cx="0" cy="0"/>
        </a:xfrm>
      </p:grpSpPr>
      <p:sp>
        <p:nvSpPr>
          <p:cNvPr id="39" name="Google Shape;39;p7"/>
          <p:cNvSpPr txBox="1"/>
          <p:nvPr>
            <p:ph type="title"/>
          </p:nvPr>
        </p:nvSpPr>
        <p:spPr>
          <a:xfrm>
            <a:off x="722313" y="3305176"/>
            <a:ext cx="7772400" cy="1021500"/>
          </a:xfrm>
          <a:prstGeom prst="rect">
            <a:avLst/>
          </a:prstGeom>
          <a:noFill/>
          <a:ln>
            <a:noFill/>
          </a:ln>
        </p:spPr>
        <p:txBody>
          <a:bodyPr anchorCtr="0" anchor="t" bIns="45700" lIns="91425" spcFirstLastPara="1" rIns="91425" wrap="square" tIns="45700">
            <a:noAutofit/>
          </a:bodyPr>
          <a:lstStyle>
            <a:lvl1pPr lvl="0" rtl="0" algn="l">
              <a:spcBef>
                <a:spcPts val="0"/>
              </a:spcBef>
              <a:spcAft>
                <a:spcPts val="0"/>
              </a:spcAft>
              <a:buClr>
                <a:srgbClr val="FD8E00"/>
              </a:buClr>
              <a:buSzPts val="4000"/>
              <a:buFont typeface="Georgia"/>
              <a:buNone/>
              <a:defRPr b="1" sz="4000"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 name="Google Shape;40;p7"/>
          <p:cNvSpPr txBox="1"/>
          <p:nvPr>
            <p:ph idx="1" type="body"/>
          </p:nvPr>
        </p:nvSpPr>
        <p:spPr>
          <a:xfrm>
            <a:off x="722313" y="2180035"/>
            <a:ext cx="7772400" cy="1125300"/>
          </a:xfrm>
          <a:prstGeom prst="rect">
            <a:avLst/>
          </a:prstGeom>
          <a:noFill/>
          <a:ln>
            <a:noFill/>
          </a:ln>
        </p:spPr>
        <p:txBody>
          <a:bodyPr anchorCtr="0" anchor="b" bIns="45700" lIns="91425" spcFirstLastPara="1" rIns="91425" wrap="square" tIns="45700">
            <a:noAutofit/>
          </a:bodyPr>
          <a:lstStyle>
            <a:lvl1pPr indent="-228600" lvl="0" marL="457200" rtl="0" algn="l">
              <a:spcBef>
                <a:spcPts val="600"/>
              </a:spcBef>
              <a:spcAft>
                <a:spcPts val="0"/>
              </a:spcAft>
              <a:buSzPts val="2300"/>
              <a:buNone/>
              <a:defRPr sz="2000">
                <a:solidFill>
                  <a:srgbClr val="888888"/>
                </a:solidFill>
              </a:defRPr>
            </a:lvl1pPr>
            <a:lvl2pPr indent="-228600" lvl="1" marL="914400" rtl="0" algn="l">
              <a:spcBef>
                <a:spcPts val="600"/>
              </a:spcBef>
              <a:spcAft>
                <a:spcPts val="0"/>
              </a:spcAft>
              <a:buSzPts val="1800"/>
              <a:buNone/>
              <a:defRPr sz="1800">
                <a:solidFill>
                  <a:srgbClr val="888888"/>
                </a:solidFill>
              </a:defRPr>
            </a:lvl2pPr>
            <a:lvl3pPr indent="-228600" lvl="2" marL="1371600" rtl="0" algn="l">
              <a:spcBef>
                <a:spcPts val="600"/>
              </a:spcBef>
              <a:spcAft>
                <a:spcPts val="0"/>
              </a:spcAft>
              <a:buSzPts val="1600"/>
              <a:buNone/>
              <a:defRPr sz="1600">
                <a:solidFill>
                  <a:srgbClr val="888888"/>
                </a:solidFill>
              </a:defRPr>
            </a:lvl3pPr>
            <a:lvl4pPr indent="-228600" lvl="3" marL="1828800" rtl="0" algn="l">
              <a:spcBef>
                <a:spcPts val="600"/>
              </a:spcBef>
              <a:spcAft>
                <a:spcPts val="0"/>
              </a:spcAft>
              <a:buSzPts val="1400"/>
              <a:buNone/>
              <a:defRPr sz="1400">
                <a:solidFill>
                  <a:srgbClr val="888888"/>
                </a:solidFill>
              </a:defRPr>
            </a:lvl4pPr>
            <a:lvl5pPr indent="-228600" lvl="4" marL="2286000" rtl="0" algn="l">
              <a:spcBef>
                <a:spcPts val="600"/>
              </a:spcBef>
              <a:spcAft>
                <a:spcPts val="0"/>
              </a:spcAft>
              <a:buSzPts val="1400"/>
              <a:buNone/>
              <a:defRPr sz="1400">
                <a:solidFill>
                  <a:srgbClr val="888888"/>
                </a:solidFill>
              </a:defRPr>
            </a:lvl5pPr>
            <a:lvl6pPr indent="-228600" lvl="5" marL="2743200" rtl="0" algn="l">
              <a:spcBef>
                <a:spcPts val="600"/>
              </a:spcBef>
              <a:spcAft>
                <a:spcPts val="0"/>
              </a:spcAft>
              <a:buClr>
                <a:srgbClr val="888888"/>
              </a:buClr>
              <a:buSzPts val="1400"/>
              <a:buNone/>
              <a:defRPr sz="1400">
                <a:solidFill>
                  <a:srgbClr val="888888"/>
                </a:solidFill>
              </a:defRPr>
            </a:lvl6pPr>
            <a:lvl7pPr indent="-228600" lvl="6" marL="3200400" rtl="0" algn="l">
              <a:spcBef>
                <a:spcPts val="280"/>
              </a:spcBef>
              <a:spcAft>
                <a:spcPts val="0"/>
              </a:spcAft>
              <a:buClr>
                <a:srgbClr val="888888"/>
              </a:buClr>
              <a:buSzPts val="1400"/>
              <a:buNone/>
              <a:defRPr sz="1400">
                <a:solidFill>
                  <a:srgbClr val="888888"/>
                </a:solidFill>
              </a:defRPr>
            </a:lvl7pPr>
            <a:lvl8pPr indent="-228600" lvl="7" marL="3657600" rtl="0" algn="l">
              <a:spcBef>
                <a:spcPts val="280"/>
              </a:spcBef>
              <a:spcAft>
                <a:spcPts val="0"/>
              </a:spcAft>
              <a:buClr>
                <a:srgbClr val="888888"/>
              </a:buClr>
              <a:buSzPts val="1400"/>
              <a:buNone/>
              <a:defRPr sz="1400">
                <a:solidFill>
                  <a:srgbClr val="888888"/>
                </a:solidFill>
              </a:defRPr>
            </a:lvl8pPr>
            <a:lvl9pPr indent="-228600" lvl="8" marL="4114800" rtl="0" algn="l">
              <a:spcBef>
                <a:spcPts val="280"/>
              </a:spcBef>
              <a:spcAft>
                <a:spcPts val="0"/>
              </a:spcAft>
              <a:buClr>
                <a:srgbClr val="888888"/>
              </a:buClr>
              <a:buSzPts val="1400"/>
              <a:buNone/>
              <a:defRPr sz="1400">
                <a:solidFill>
                  <a:srgbClr val="888888"/>
                </a:solidFill>
              </a:defRPr>
            </a:lvl9pPr>
          </a:lstStyle>
          <a:p/>
        </p:txBody>
      </p:sp>
      <p:sp>
        <p:nvSpPr>
          <p:cNvPr id="41" name="Google Shape;41;p7"/>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2" name="Google Shape;42;p7"/>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3" name="Google Shape;43;p7"/>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type="twoObj">
  <p:cSld name="TWO_OBJECTS">
    <p:spTree>
      <p:nvGrpSpPr>
        <p:cNvPr id="44" name="Shape 44"/>
        <p:cNvGrpSpPr/>
        <p:nvPr/>
      </p:nvGrpSpPr>
      <p:grpSpPr>
        <a:xfrm>
          <a:off x="0" y="0"/>
          <a:ext cx="0" cy="0"/>
          <a:chOff x="0" y="0"/>
          <a:chExt cx="0" cy="0"/>
        </a:xfrm>
      </p:grpSpPr>
      <p:sp>
        <p:nvSpPr>
          <p:cNvPr id="45" name="Google Shape;45;p8"/>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 name="Google Shape;46;p8"/>
          <p:cNvSpPr txBox="1"/>
          <p:nvPr>
            <p:ph idx="1" type="body"/>
          </p:nvPr>
        </p:nvSpPr>
        <p:spPr>
          <a:xfrm>
            <a:off x="457200" y="1200151"/>
            <a:ext cx="4038600" cy="3394500"/>
          </a:xfrm>
          <a:prstGeom prst="rect">
            <a:avLst/>
          </a:prstGeom>
          <a:noFill/>
          <a:ln>
            <a:noFill/>
          </a:ln>
        </p:spPr>
        <p:txBody>
          <a:bodyPr anchorCtr="0" anchor="t" bIns="45700" lIns="91425" spcFirstLastPara="1" rIns="91425" wrap="square" tIns="45700">
            <a:noAutofit/>
          </a:bodyPr>
          <a:lstStyle>
            <a:lvl1pPr indent="-433069" lvl="0" marL="457200" rtl="0" algn="l">
              <a:spcBef>
                <a:spcPts val="600"/>
              </a:spcBef>
              <a:spcAft>
                <a:spcPts val="0"/>
              </a:spcAft>
              <a:buSzPts val="3220"/>
              <a:buChar char="●"/>
              <a:defRPr sz="2800"/>
            </a:lvl1pPr>
            <a:lvl2pPr indent="-381000" lvl="1" marL="914400" rtl="0" algn="l">
              <a:spcBef>
                <a:spcPts val="600"/>
              </a:spcBef>
              <a:spcAft>
                <a:spcPts val="0"/>
              </a:spcAft>
              <a:buSzPts val="2400"/>
              <a:buChar char="🖝"/>
              <a:defRPr sz="2400"/>
            </a:lvl2pPr>
            <a:lvl3pPr indent="-355600" lvl="2" marL="1371600" rtl="0" algn="l">
              <a:spcBef>
                <a:spcPts val="600"/>
              </a:spcBef>
              <a:spcAft>
                <a:spcPts val="0"/>
              </a:spcAft>
              <a:buSzPts val="2000"/>
              <a:buChar char="▪"/>
              <a:defRPr sz="2000"/>
            </a:lvl3pPr>
            <a:lvl4pPr indent="-342900" lvl="3" marL="1828800" rtl="0" algn="l">
              <a:spcBef>
                <a:spcPts val="600"/>
              </a:spcBef>
              <a:spcAft>
                <a:spcPts val="0"/>
              </a:spcAft>
              <a:buSzPts val="1800"/>
              <a:buChar char="–"/>
              <a:defRPr sz="1800"/>
            </a:lvl4pPr>
            <a:lvl5pPr indent="-342900" lvl="4" marL="2286000" rtl="0" algn="l">
              <a:spcBef>
                <a:spcPts val="600"/>
              </a:spcBef>
              <a:spcAft>
                <a:spcPts val="0"/>
              </a:spcAft>
              <a:buSzPts val="1800"/>
              <a:buChar char="»"/>
              <a:defRPr sz="18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47" name="Google Shape;47;p8"/>
          <p:cNvSpPr txBox="1"/>
          <p:nvPr>
            <p:ph idx="2" type="body"/>
          </p:nvPr>
        </p:nvSpPr>
        <p:spPr>
          <a:xfrm>
            <a:off x="4648200" y="1200151"/>
            <a:ext cx="4038600" cy="3394500"/>
          </a:xfrm>
          <a:prstGeom prst="rect">
            <a:avLst/>
          </a:prstGeom>
          <a:noFill/>
          <a:ln>
            <a:noFill/>
          </a:ln>
        </p:spPr>
        <p:txBody>
          <a:bodyPr anchorCtr="0" anchor="t" bIns="45700" lIns="91425" spcFirstLastPara="1" rIns="91425" wrap="square" tIns="45700">
            <a:noAutofit/>
          </a:bodyPr>
          <a:lstStyle>
            <a:lvl1pPr indent="-433069" lvl="0" marL="457200" rtl="0" algn="l">
              <a:spcBef>
                <a:spcPts val="600"/>
              </a:spcBef>
              <a:spcAft>
                <a:spcPts val="0"/>
              </a:spcAft>
              <a:buSzPts val="3220"/>
              <a:buChar char="●"/>
              <a:defRPr sz="2800"/>
            </a:lvl1pPr>
            <a:lvl2pPr indent="-381000" lvl="1" marL="914400" rtl="0" algn="l">
              <a:spcBef>
                <a:spcPts val="600"/>
              </a:spcBef>
              <a:spcAft>
                <a:spcPts val="0"/>
              </a:spcAft>
              <a:buSzPts val="2400"/>
              <a:buChar char="🖝"/>
              <a:defRPr sz="2400"/>
            </a:lvl2pPr>
            <a:lvl3pPr indent="-355600" lvl="2" marL="1371600" rtl="0" algn="l">
              <a:spcBef>
                <a:spcPts val="600"/>
              </a:spcBef>
              <a:spcAft>
                <a:spcPts val="0"/>
              </a:spcAft>
              <a:buSzPts val="2000"/>
              <a:buChar char="▪"/>
              <a:defRPr sz="2000"/>
            </a:lvl3pPr>
            <a:lvl4pPr indent="-342900" lvl="3" marL="1828800" rtl="0" algn="l">
              <a:spcBef>
                <a:spcPts val="600"/>
              </a:spcBef>
              <a:spcAft>
                <a:spcPts val="0"/>
              </a:spcAft>
              <a:buSzPts val="1800"/>
              <a:buChar char="–"/>
              <a:defRPr sz="1800"/>
            </a:lvl4pPr>
            <a:lvl5pPr indent="-342900" lvl="4" marL="2286000" rtl="0" algn="l">
              <a:spcBef>
                <a:spcPts val="600"/>
              </a:spcBef>
              <a:spcAft>
                <a:spcPts val="0"/>
              </a:spcAft>
              <a:buSzPts val="1800"/>
              <a:buChar char="»"/>
              <a:defRPr sz="1800"/>
            </a:lvl5pPr>
            <a:lvl6pPr indent="-342900" lvl="5" marL="2743200" rtl="0" algn="l">
              <a:spcBef>
                <a:spcPts val="60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
        <p:nvSpPr>
          <p:cNvPr id="48" name="Google Shape;48;p8"/>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9" name="Google Shape;49;p8"/>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0" name="Google Shape;50;p8"/>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type="twoTxTwoObj">
  <p:cSld name="TWO_OBJECTS_WITH_TEXT">
    <p:spTree>
      <p:nvGrpSpPr>
        <p:cNvPr id="51" name="Shape 51"/>
        <p:cNvGrpSpPr/>
        <p:nvPr/>
      </p:nvGrpSpPr>
      <p:grpSpPr>
        <a:xfrm>
          <a:off x="0" y="0"/>
          <a:ext cx="0" cy="0"/>
          <a:chOff x="0" y="0"/>
          <a:chExt cx="0" cy="0"/>
        </a:xfrm>
      </p:grpSpPr>
      <p:sp>
        <p:nvSpPr>
          <p:cNvPr id="52" name="Google Shape;52;p9"/>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rgbClr val="FD8E00"/>
              </a:buClr>
              <a:buSzPts val="2800"/>
              <a:buFont typeface="Georgia"/>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3" name="Google Shape;53;p9"/>
          <p:cNvSpPr txBox="1"/>
          <p:nvPr>
            <p:ph idx="1" type="body"/>
          </p:nvPr>
        </p:nvSpPr>
        <p:spPr>
          <a:xfrm>
            <a:off x="457200" y="1151335"/>
            <a:ext cx="4040100" cy="480000"/>
          </a:xfrm>
          <a:prstGeom prst="rect">
            <a:avLst/>
          </a:prstGeom>
          <a:noFill/>
          <a:ln>
            <a:noFill/>
          </a:ln>
        </p:spPr>
        <p:txBody>
          <a:bodyPr anchorCtr="0" anchor="b" bIns="45700" lIns="91425" spcFirstLastPara="1" rIns="91425" wrap="square" tIns="45700">
            <a:noAutofit/>
          </a:bodyPr>
          <a:lstStyle>
            <a:lvl1pPr indent="-228600" lvl="0" marL="457200" rtl="0" algn="l">
              <a:spcBef>
                <a:spcPts val="600"/>
              </a:spcBef>
              <a:spcAft>
                <a:spcPts val="0"/>
              </a:spcAft>
              <a:buSzPts val="2760"/>
              <a:buNone/>
              <a:defRPr b="1" sz="2400"/>
            </a:lvl1pPr>
            <a:lvl2pPr indent="-228600" lvl="1" marL="914400" rtl="0" algn="l">
              <a:spcBef>
                <a:spcPts val="600"/>
              </a:spcBef>
              <a:spcAft>
                <a:spcPts val="0"/>
              </a:spcAft>
              <a:buSzPts val="2000"/>
              <a:buNone/>
              <a:defRPr b="1" sz="2000"/>
            </a:lvl2pPr>
            <a:lvl3pPr indent="-228600" lvl="2" marL="1371600" rtl="0" algn="l">
              <a:spcBef>
                <a:spcPts val="600"/>
              </a:spcBef>
              <a:spcAft>
                <a:spcPts val="0"/>
              </a:spcAft>
              <a:buSzPts val="1800"/>
              <a:buNone/>
              <a:defRPr b="1" sz="1800"/>
            </a:lvl3pPr>
            <a:lvl4pPr indent="-228600" lvl="3" marL="1828800" rtl="0" algn="l">
              <a:spcBef>
                <a:spcPts val="600"/>
              </a:spcBef>
              <a:spcAft>
                <a:spcPts val="0"/>
              </a:spcAft>
              <a:buSzPts val="1600"/>
              <a:buNone/>
              <a:defRPr b="1" sz="1600"/>
            </a:lvl4pPr>
            <a:lvl5pPr indent="-228600" lvl="4" marL="2286000" rtl="0" algn="l">
              <a:spcBef>
                <a:spcPts val="600"/>
              </a:spcBef>
              <a:spcAft>
                <a:spcPts val="0"/>
              </a:spcAft>
              <a:buSzPts val="1600"/>
              <a:buNone/>
              <a:defRPr b="1" sz="1600"/>
            </a:lvl5pPr>
            <a:lvl6pPr indent="-228600" lvl="5" marL="2743200" rtl="0" algn="l">
              <a:spcBef>
                <a:spcPts val="600"/>
              </a:spcBef>
              <a:spcAft>
                <a:spcPts val="0"/>
              </a:spcAft>
              <a:buClr>
                <a:schemeClr val="dk1"/>
              </a:buClr>
              <a:buSzPts val="1600"/>
              <a:buNone/>
              <a:defRPr b="1" sz="1600"/>
            </a:lvl6pPr>
            <a:lvl7pPr indent="-228600" lvl="6" marL="3200400" rtl="0" algn="l">
              <a:spcBef>
                <a:spcPts val="320"/>
              </a:spcBef>
              <a:spcAft>
                <a:spcPts val="0"/>
              </a:spcAft>
              <a:buClr>
                <a:schemeClr val="dk1"/>
              </a:buClr>
              <a:buSzPts val="1600"/>
              <a:buNone/>
              <a:defRPr b="1" sz="1600"/>
            </a:lvl7pPr>
            <a:lvl8pPr indent="-228600" lvl="7" marL="3657600" rtl="0" algn="l">
              <a:spcBef>
                <a:spcPts val="320"/>
              </a:spcBef>
              <a:spcAft>
                <a:spcPts val="0"/>
              </a:spcAft>
              <a:buClr>
                <a:schemeClr val="dk1"/>
              </a:buClr>
              <a:buSzPts val="1600"/>
              <a:buNone/>
              <a:defRPr b="1" sz="1600"/>
            </a:lvl8pPr>
            <a:lvl9pPr indent="-228600" lvl="8" marL="4114800" rtl="0" algn="l">
              <a:spcBef>
                <a:spcPts val="320"/>
              </a:spcBef>
              <a:spcAft>
                <a:spcPts val="0"/>
              </a:spcAft>
              <a:buClr>
                <a:schemeClr val="dk1"/>
              </a:buClr>
              <a:buSzPts val="1600"/>
              <a:buNone/>
              <a:defRPr b="1" sz="1600"/>
            </a:lvl9pPr>
          </a:lstStyle>
          <a:p/>
        </p:txBody>
      </p:sp>
      <p:sp>
        <p:nvSpPr>
          <p:cNvPr id="54" name="Google Shape;54;p9"/>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403860" lvl="0" marL="457200" rtl="0" algn="l">
              <a:spcBef>
                <a:spcPts val="600"/>
              </a:spcBef>
              <a:spcAft>
                <a:spcPts val="0"/>
              </a:spcAft>
              <a:buSzPts val="2760"/>
              <a:buChar char="●"/>
              <a:defRPr sz="2400"/>
            </a:lvl1pPr>
            <a:lvl2pPr indent="-355600" lvl="1" marL="914400" rtl="0" algn="l">
              <a:spcBef>
                <a:spcPts val="600"/>
              </a:spcBef>
              <a:spcAft>
                <a:spcPts val="0"/>
              </a:spcAft>
              <a:buSzPts val="2000"/>
              <a:buChar char="🖝"/>
              <a:defRPr sz="2000"/>
            </a:lvl2pPr>
            <a:lvl3pPr indent="-342900" lvl="2" marL="1371600" rtl="0" algn="l">
              <a:spcBef>
                <a:spcPts val="600"/>
              </a:spcBef>
              <a:spcAft>
                <a:spcPts val="0"/>
              </a:spcAft>
              <a:buSzPts val="1800"/>
              <a:buChar char="▪"/>
              <a:defRPr sz="1800"/>
            </a:lvl3pPr>
            <a:lvl4pPr indent="-330200" lvl="3" marL="1828800" rtl="0" algn="l">
              <a:spcBef>
                <a:spcPts val="600"/>
              </a:spcBef>
              <a:spcAft>
                <a:spcPts val="0"/>
              </a:spcAft>
              <a:buSzPts val="1600"/>
              <a:buChar char="–"/>
              <a:defRPr sz="1600"/>
            </a:lvl4pPr>
            <a:lvl5pPr indent="-330200" lvl="4" marL="2286000" rtl="0" algn="l">
              <a:spcBef>
                <a:spcPts val="600"/>
              </a:spcBef>
              <a:spcAft>
                <a:spcPts val="0"/>
              </a:spcAft>
              <a:buSzPts val="1600"/>
              <a:buChar char="»"/>
              <a:defRPr sz="1600"/>
            </a:lvl5pPr>
            <a:lvl6pPr indent="-330200" lvl="5" marL="2743200" rtl="0" algn="l">
              <a:spcBef>
                <a:spcPts val="600"/>
              </a:spcBef>
              <a:spcAft>
                <a:spcPts val="0"/>
              </a:spcAft>
              <a:buClr>
                <a:schemeClr val="dk1"/>
              </a:buClr>
              <a:buSzPts val="1600"/>
              <a:buChar char="•"/>
              <a:defRPr sz="1600"/>
            </a:lvl6pPr>
            <a:lvl7pPr indent="-330200" lvl="6" marL="3200400" rtl="0" algn="l">
              <a:spcBef>
                <a:spcPts val="320"/>
              </a:spcBef>
              <a:spcAft>
                <a:spcPts val="0"/>
              </a:spcAft>
              <a:buClr>
                <a:schemeClr val="dk1"/>
              </a:buClr>
              <a:buSzPts val="1600"/>
              <a:buChar char="•"/>
              <a:defRPr sz="1600"/>
            </a:lvl7pPr>
            <a:lvl8pPr indent="-330200" lvl="7" marL="3657600" rtl="0" algn="l">
              <a:spcBef>
                <a:spcPts val="320"/>
              </a:spcBef>
              <a:spcAft>
                <a:spcPts val="0"/>
              </a:spcAft>
              <a:buClr>
                <a:schemeClr val="dk1"/>
              </a:buClr>
              <a:buSzPts val="1600"/>
              <a:buChar char="•"/>
              <a:defRPr sz="1600"/>
            </a:lvl8pPr>
            <a:lvl9pPr indent="-330200" lvl="8" marL="4114800" rtl="0" algn="l">
              <a:spcBef>
                <a:spcPts val="320"/>
              </a:spcBef>
              <a:spcAft>
                <a:spcPts val="0"/>
              </a:spcAft>
              <a:buClr>
                <a:schemeClr val="dk1"/>
              </a:buClr>
              <a:buSzPts val="1600"/>
              <a:buChar char="•"/>
              <a:defRPr sz="1600"/>
            </a:lvl9pPr>
          </a:lstStyle>
          <a:p/>
        </p:txBody>
      </p:sp>
      <p:sp>
        <p:nvSpPr>
          <p:cNvPr id="55" name="Google Shape;55;p9"/>
          <p:cNvSpPr txBox="1"/>
          <p:nvPr>
            <p:ph idx="3" type="body"/>
          </p:nvPr>
        </p:nvSpPr>
        <p:spPr>
          <a:xfrm>
            <a:off x="4645026" y="1151335"/>
            <a:ext cx="4041900" cy="480000"/>
          </a:xfrm>
          <a:prstGeom prst="rect">
            <a:avLst/>
          </a:prstGeom>
          <a:noFill/>
          <a:ln>
            <a:noFill/>
          </a:ln>
        </p:spPr>
        <p:txBody>
          <a:bodyPr anchorCtr="0" anchor="b" bIns="45700" lIns="91425" spcFirstLastPara="1" rIns="91425" wrap="square" tIns="45700">
            <a:noAutofit/>
          </a:bodyPr>
          <a:lstStyle>
            <a:lvl1pPr indent="-228600" lvl="0" marL="457200" rtl="0" algn="l">
              <a:spcBef>
                <a:spcPts val="600"/>
              </a:spcBef>
              <a:spcAft>
                <a:spcPts val="0"/>
              </a:spcAft>
              <a:buSzPts val="2760"/>
              <a:buNone/>
              <a:defRPr b="1" sz="2400"/>
            </a:lvl1pPr>
            <a:lvl2pPr indent="-228600" lvl="1" marL="914400" rtl="0" algn="l">
              <a:spcBef>
                <a:spcPts val="600"/>
              </a:spcBef>
              <a:spcAft>
                <a:spcPts val="0"/>
              </a:spcAft>
              <a:buSzPts val="2000"/>
              <a:buNone/>
              <a:defRPr b="1" sz="2000"/>
            </a:lvl2pPr>
            <a:lvl3pPr indent="-228600" lvl="2" marL="1371600" rtl="0" algn="l">
              <a:spcBef>
                <a:spcPts val="600"/>
              </a:spcBef>
              <a:spcAft>
                <a:spcPts val="0"/>
              </a:spcAft>
              <a:buSzPts val="1800"/>
              <a:buNone/>
              <a:defRPr b="1" sz="1800"/>
            </a:lvl3pPr>
            <a:lvl4pPr indent="-228600" lvl="3" marL="1828800" rtl="0" algn="l">
              <a:spcBef>
                <a:spcPts val="600"/>
              </a:spcBef>
              <a:spcAft>
                <a:spcPts val="0"/>
              </a:spcAft>
              <a:buSzPts val="1600"/>
              <a:buNone/>
              <a:defRPr b="1" sz="1600"/>
            </a:lvl4pPr>
            <a:lvl5pPr indent="-228600" lvl="4" marL="2286000" rtl="0" algn="l">
              <a:spcBef>
                <a:spcPts val="600"/>
              </a:spcBef>
              <a:spcAft>
                <a:spcPts val="0"/>
              </a:spcAft>
              <a:buSzPts val="1600"/>
              <a:buNone/>
              <a:defRPr b="1" sz="1600"/>
            </a:lvl5pPr>
            <a:lvl6pPr indent="-228600" lvl="5" marL="2743200" rtl="0" algn="l">
              <a:spcBef>
                <a:spcPts val="600"/>
              </a:spcBef>
              <a:spcAft>
                <a:spcPts val="0"/>
              </a:spcAft>
              <a:buClr>
                <a:schemeClr val="dk1"/>
              </a:buClr>
              <a:buSzPts val="1600"/>
              <a:buNone/>
              <a:defRPr b="1" sz="1600"/>
            </a:lvl6pPr>
            <a:lvl7pPr indent="-228600" lvl="6" marL="3200400" rtl="0" algn="l">
              <a:spcBef>
                <a:spcPts val="320"/>
              </a:spcBef>
              <a:spcAft>
                <a:spcPts val="0"/>
              </a:spcAft>
              <a:buClr>
                <a:schemeClr val="dk1"/>
              </a:buClr>
              <a:buSzPts val="1600"/>
              <a:buNone/>
              <a:defRPr b="1" sz="1600"/>
            </a:lvl7pPr>
            <a:lvl8pPr indent="-228600" lvl="7" marL="3657600" rtl="0" algn="l">
              <a:spcBef>
                <a:spcPts val="320"/>
              </a:spcBef>
              <a:spcAft>
                <a:spcPts val="0"/>
              </a:spcAft>
              <a:buClr>
                <a:schemeClr val="dk1"/>
              </a:buClr>
              <a:buSzPts val="1600"/>
              <a:buNone/>
              <a:defRPr b="1" sz="1600"/>
            </a:lvl8pPr>
            <a:lvl9pPr indent="-228600" lvl="8" marL="4114800" rtl="0" algn="l">
              <a:spcBef>
                <a:spcPts val="320"/>
              </a:spcBef>
              <a:spcAft>
                <a:spcPts val="0"/>
              </a:spcAft>
              <a:buClr>
                <a:schemeClr val="dk1"/>
              </a:buClr>
              <a:buSzPts val="1600"/>
              <a:buNone/>
              <a:defRPr b="1" sz="1600"/>
            </a:lvl9pPr>
          </a:lstStyle>
          <a:p/>
        </p:txBody>
      </p:sp>
      <p:sp>
        <p:nvSpPr>
          <p:cNvPr id="56" name="Google Shape;56;p9"/>
          <p:cNvSpPr txBox="1"/>
          <p:nvPr>
            <p:ph idx="4" type="body"/>
          </p:nvPr>
        </p:nvSpPr>
        <p:spPr>
          <a:xfrm>
            <a:off x="4645026" y="1631156"/>
            <a:ext cx="4041900" cy="2963400"/>
          </a:xfrm>
          <a:prstGeom prst="rect">
            <a:avLst/>
          </a:prstGeom>
          <a:noFill/>
          <a:ln>
            <a:noFill/>
          </a:ln>
        </p:spPr>
        <p:txBody>
          <a:bodyPr anchorCtr="0" anchor="t" bIns="45700" lIns="91425" spcFirstLastPara="1" rIns="91425" wrap="square" tIns="45700">
            <a:noAutofit/>
          </a:bodyPr>
          <a:lstStyle>
            <a:lvl1pPr indent="-403860" lvl="0" marL="457200" rtl="0" algn="l">
              <a:spcBef>
                <a:spcPts val="600"/>
              </a:spcBef>
              <a:spcAft>
                <a:spcPts val="0"/>
              </a:spcAft>
              <a:buSzPts val="2760"/>
              <a:buChar char="●"/>
              <a:defRPr sz="2400"/>
            </a:lvl1pPr>
            <a:lvl2pPr indent="-355600" lvl="1" marL="914400" rtl="0" algn="l">
              <a:spcBef>
                <a:spcPts val="600"/>
              </a:spcBef>
              <a:spcAft>
                <a:spcPts val="0"/>
              </a:spcAft>
              <a:buSzPts val="2000"/>
              <a:buChar char="🖝"/>
              <a:defRPr sz="2000"/>
            </a:lvl2pPr>
            <a:lvl3pPr indent="-342900" lvl="2" marL="1371600" rtl="0" algn="l">
              <a:spcBef>
                <a:spcPts val="600"/>
              </a:spcBef>
              <a:spcAft>
                <a:spcPts val="0"/>
              </a:spcAft>
              <a:buSzPts val="1800"/>
              <a:buChar char="▪"/>
              <a:defRPr sz="1800"/>
            </a:lvl3pPr>
            <a:lvl4pPr indent="-330200" lvl="3" marL="1828800" rtl="0" algn="l">
              <a:spcBef>
                <a:spcPts val="600"/>
              </a:spcBef>
              <a:spcAft>
                <a:spcPts val="0"/>
              </a:spcAft>
              <a:buSzPts val="1600"/>
              <a:buChar char="–"/>
              <a:defRPr sz="1600"/>
            </a:lvl4pPr>
            <a:lvl5pPr indent="-330200" lvl="4" marL="2286000" rtl="0" algn="l">
              <a:spcBef>
                <a:spcPts val="600"/>
              </a:spcBef>
              <a:spcAft>
                <a:spcPts val="0"/>
              </a:spcAft>
              <a:buSzPts val="1600"/>
              <a:buChar char="»"/>
              <a:defRPr sz="1600"/>
            </a:lvl5pPr>
            <a:lvl6pPr indent="-330200" lvl="5" marL="2743200" rtl="0" algn="l">
              <a:spcBef>
                <a:spcPts val="600"/>
              </a:spcBef>
              <a:spcAft>
                <a:spcPts val="0"/>
              </a:spcAft>
              <a:buClr>
                <a:schemeClr val="dk1"/>
              </a:buClr>
              <a:buSzPts val="1600"/>
              <a:buChar char="•"/>
              <a:defRPr sz="1600"/>
            </a:lvl6pPr>
            <a:lvl7pPr indent="-330200" lvl="6" marL="3200400" rtl="0" algn="l">
              <a:spcBef>
                <a:spcPts val="320"/>
              </a:spcBef>
              <a:spcAft>
                <a:spcPts val="0"/>
              </a:spcAft>
              <a:buClr>
                <a:schemeClr val="dk1"/>
              </a:buClr>
              <a:buSzPts val="1600"/>
              <a:buChar char="•"/>
              <a:defRPr sz="1600"/>
            </a:lvl7pPr>
            <a:lvl8pPr indent="-330200" lvl="7" marL="3657600" rtl="0" algn="l">
              <a:spcBef>
                <a:spcPts val="320"/>
              </a:spcBef>
              <a:spcAft>
                <a:spcPts val="0"/>
              </a:spcAft>
              <a:buClr>
                <a:schemeClr val="dk1"/>
              </a:buClr>
              <a:buSzPts val="1600"/>
              <a:buChar char="•"/>
              <a:defRPr sz="1600"/>
            </a:lvl8pPr>
            <a:lvl9pPr indent="-330200" lvl="8" marL="4114800" rtl="0" algn="l">
              <a:spcBef>
                <a:spcPts val="320"/>
              </a:spcBef>
              <a:spcAft>
                <a:spcPts val="0"/>
              </a:spcAft>
              <a:buClr>
                <a:schemeClr val="dk1"/>
              </a:buClr>
              <a:buSzPts val="1600"/>
              <a:buChar char="•"/>
              <a:defRPr sz="1600"/>
            </a:lvl9pPr>
          </a:lstStyle>
          <a:p/>
        </p:txBody>
      </p:sp>
      <p:sp>
        <p:nvSpPr>
          <p:cNvPr id="57" name="Google Shape;57;p9"/>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9"/>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9" name="Google Shape;59;p9"/>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60" name="Shape 60"/>
        <p:cNvGrpSpPr/>
        <p:nvPr/>
      </p:nvGrpSpPr>
      <p:grpSpPr>
        <a:xfrm>
          <a:off x="0" y="0"/>
          <a:ext cx="0" cy="0"/>
          <a:chOff x="0" y="0"/>
          <a:chExt cx="0" cy="0"/>
        </a:xfrm>
      </p:grpSpPr>
      <p:sp>
        <p:nvSpPr>
          <p:cNvPr id="61" name="Google Shape;61;p10"/>
          <p:cNvSpPr txBox="1"/>
          <p:nvPr>
            <p:ph idx="10" type="dt"/>
          </p:nvPr>
        </p:nvSpPr>
        <p:spPr>
          <a:xfrm>
            <a:off x="1" y="4860173"/>
            <a:ext cx="9717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0"/>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3" name="Google Shape;63;p10"/>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8.xml"/><Relationship Id="rId22" Type="http://schemas.openxmlformats.org/officeDocument/2006/relationships/slideLayout" Target="../slideLayouts/slideLayout20.xml"/><Relationship Id="rId21" Type="http://schemas.openxmlformats.org/officeDocument/2006/relationships/slideLayout" Target="../slideLayouts/slideLayout19.xml"/><Relationship Id="rId24" Type="http://schemas.openxmlformats.org/officeDocument/2006/relationships/slideLayout" Target="../slideLayouts/slideLayout22.xml"/><Relationship Id="rId23" Type="http://schemas.openxmlformats.org/officeDocument/2006/relationships/slideLayout" Target="../slideLayouts/slideLayout21.xml"/><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26" Type="http://schemas.openxmlformats.org/officeDocument/2006/relationships/slideLayout" Target="../slideLayouts/slideLayout24.xml"/><Relationship Id="rId25" Type="http://schemas.openxmlformats.org/officeDocument/2006/relationships/slideLayout" Target="../slideLayouts/slideLayout23.xml"/><Relationship Id="rId28" Type="http://schemas.openxmlformats.org/officeDocument/2006/relationships/slideLayout" Target="../slideLayouts/slideLayout26.xml"/><Relationship Id="rId27" Type="http://schemas.openxmlformats.org/officeDocument/2006/relationships/slideLayout" Target="../slideLayouts/slideLayout25.xml"/><Relationship Id="rId5" Type="http://schemas.openxmlformats.org/officeDocument/2006/relationships/slideLayout" Target="../slideLayouts/slideLayout3.xml"/><Relationship Id="rId6" Type="http://schemas.openxmlformats.org/officeDocument/2006/relationships/slideLayout" Target="../slideLayouts/slideLayout4.xml"/><Relationship Id="rId29" Type="http://schemas.openxmlformats.org/officeDocument/2006/relationships/slideLayout" Target="../slideLayouts/slideLayout27.xml"/><Relationship Id="rId7" Type="http://schemas.openxmlformats.org/officeDocument/2006/relationships/slideLayout" Target="../slideLayouts/slideLayout5.xml"/><Relationship Id="rId8" Type="http://schemas.openxmlformats.org/officeDocument/2006/relationships/slideLayout" Target="../slideLayouts/slideLayout6.xml"/><Relationship Id="rId31" Type="http://schemas.openxmlformats.org/officeDocument/2006/relationships/slideLayout" Target="../slideLayouts/slideLayout29.xml"/><Relationship Id="rId30" Type="http://schemas.openxmlformats.org/officeDocument/2006/relationships/slideLayout" Target="../slideLayouts/slideLayout28.xml"/><Relationship Id="rId11" Type="http://schemas.openxmlformats.org/officeDocument/2006/relationships/slideLayout" Target="../slideLayouts/slideLayout9.xml"/><Relationship Id="rId33" Type="http://schemas.openxmlformats.org/officeDocument/2006/relationships/slideLayout" Target="../slideLayouts/slideLayout31.xml"/><Relationship Id="rId10" Type="http://schemas.openxmlformats.org/officeDocument/2006/relationships/slideLayout" Target="../slideLayouts/slideLayout8.xml"/><Relationship Id="rId32" Type="http://schemas.openxmlformats.org/officeDocument/2006/relationships/slideLayout" Target="../slideLayouts/slideLayout30.xml"/><Relationship Id="rId13" Type="http://schemas.openxmlformats.org/officeDocument/2006/relationships/slideLayout" Target="../slideLayouts/slideLayout11.xml"/><Relationship Id="rId35" Type="http://schemas.openxmlformats.org/officeDocument/2006/relationships/slideLayout" Target="../slideLayouts/slideLayout33.xml"/><Relationship Id="rId12" Type="http://schemas.openxmlformats.org/officeDocument/2006/relationships/slideLayout" Target="../slideLayouts/slideLayout10.xml"/><Relationship Id="rId34" Type="http://schemas.openxmlformats.org/officeDocument/2006/relationships/slideLayout" Target="../slideLayouts/slideLayout32.xml"/><Relationship Id="rId15" Type="http://schemas.openxmlformats.org/officeDocument/2006/relationships/slideLayout" Target="../slideLayouts/slideLayout13.xml"/><Relationship Id="rId37" Type="http://schemas.openxmlformats.org/officeDocument/2006/relationships/slideLayout" Target="../slideLayouts/slideLayout35.xml"/><Relationship Id="rId14" Type="http://schemas.openxmlformats.org/officeDocument/2006/relationships/slideLayout" Target="../slideLayouts/slideLayout12.xml"/><Relationship Id="rId36" Type="http://schemas.openxmlformats.org/officeDocument/2006/relationships/slideLayout" Target="../slideLayouts/slideLayout34.xml"/><Relationship Id="rId17" Type="http://schemas.openxmlformats.org/officeDocument/2006/relationships/slideLayout" Target="../slideLayouts/slideLayout15.xml"/><Relationship Id="rId39" Type="http://schemas.openxmlformats.org/officeDocument/2006/relationships/theme" Target="../theme/theme1.xml"/><Relationship Id="rId16" Type="http://schemas.openxmlformats.org/officeDocument/2006/relationships/slideLayout" Target="../slideLayouts/slideLayout14.xml"/><Relationship Id="rId38" Type="http://schemas.openxmlformats.org/officeDocument/2006/relationships/slideLayout" Target="../slideLayouts/slideLayout36.xml"/><Relationship Id="rId19" Type="http://schemas.openxmlformats.org/officeDocument/2006/relationships/slideLayout" Target="../slideLayouts/slideLayout17.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p:nvPr/>
        </p:nvSpPr>
        <p:spPr>
          <a:xfrm>
            <a:off x="323529" y="181490"/>
            <a:ext cx="7560900" cy="648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eorgia"/>
              <a:ea typeface="Georgia"/>
              <a:cs typeface="Georgia"/>
              <a:sym typeface="Georgia"/>
            </a:endParaRPr>
          </a:p>
        </p:txBody>
      </p:sp>
      <p:sp>
        <p:nvSpPr>
          <p:cNvPr id="7" name="Google Shape;7;p1"/>
          <p:cNvSpPr txBox="1"/>
          <p:nvPr>
            <p:ph type="title"/>
          </p:nvPr>
        </p:nvSpPr>
        <p:spPr>
          <a:xfrm>
            <a:off x="29210" y="588097"/>
            <a:ext cx="9009300" cy="6234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Clr>
                <a:srgbClr val="FD8E00"/>
              </a:buClr>
              <a:buSzPts val="2800"/>
              <a:buFont typeface="Georgia"/>
              <a:buNone/>
              <a:defRPr b="1" i="0" sz="2800" u="none" cap="none" strike="noStrike">
                <a:solidFill>
                  <a:srgbClr val="FD8E00"/>
                </a:solidFill>
                <a:latin typeface="Georgia"/>
                <a:ea typeface="Georgia"/>
                <a:cs typeface="Georgia"/>
                <a:sym typeface="Georgia"/>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 name="Google Shape;8;p1"/>
          <p:cNvSpPr txBox="1"/>
          <p:nvPr>
            <p:ph idx="1" type="body"/>
          </p:nvPr>
        </p:nvSpPr>
        <p:spPr>
          <a:xfrm>
            <a:off x="251521" y="1373640"/>
            <a:ext cx="8712900" cy="3304200"/>
          </a:xfrm>
          <a:prstGeom prst="rect">
            <a:avLst/>
          </a:prstGeom>
          <a:noFill/>
          <a:ln>
            <a:noFill/>
          </a:ln>
        </p:spPr>
        <p:txBody>
          <a:bodyPr anchorCtr="0" anchor="t" bIns="45700" lIns="91425" spcFirstLastPara="1" rIns="91425" wrap="square" tIns="45700">
            <a:noAutofit/>
          </a:bodyPr>
          <a:lstStyle>
            <a:lvl1pPr indent="-374650" lvl="0" marL="457200" marR="0" rtl="0" algn="l">
              <a:spcBef>
                <a:spcPts val="600"/>
              </a:spcBef>
              <a:spcAft>
                <a:spcPts val="0"/>
              </a:spcAft>
              <a:buClr>
                <a:srgbClr val="FD8E00"/>
              </a:buClr>
              <a:buSzPts val="2300"/>
              <a:buFont typeface="Arial"/>
              <a:buChar char="●"/>
              <a:defRPr b="0" i="0" sz="2000" u="none" cap="none" strike="noStrike">
                <a:solidFill>
                  <a:srgbClr val="5C5C5C"/>
                </a:solidFill>
                <a:latin typeface="Cambria"/>
                <a:ea typeface="Cambria"/>
                <a:cs typeface="Cambria"/>
                <a:sym typeface="Cambria"/>
              </a:defRPr>
            </a:lvl1pPr>
            <a:lvl2pPr indent="-355600" lvl="1" marL="914400" marR="0" rtl="0" algn="l">
              <a:spcBef>
                <a:spcPts val="600"/>
              </a:spcBef>
              <a:spcAft>
                <a:spcPts val="0"/>
              </a:spcAft>
              <a:buClr>
                <a:srgbClr val="FD8E00"/>
              </a:buClr>
              <a:buSzPts val="2000"/>
              <a:buFont typeface="Noto Sans Symbols"/>
              <a:buChar char="🖝"/>
              <a:defRPr b="0" i="0" sz="2000" u="none" cap="none" strike="noStrike">
                <a:solidFill>
                  <a:srgbClr val="5C5C5C"/>
                </a:solidFill>
                <a:latin typeface="Cambria"/>
                <a:ea typeface="Cambria"/>
                <a:cs typeface="Cambria"/>
                <a:sym typeface="Cambria"/>
              </a:defRPr>
            </a:lvl2pPr>
            <a:lvl3pPr indent="-355600" lvl="2" marL="1371600" marR="0" rtl="0" algn="l">
              <a:spcBef>
                <a:spcPts val="600"/>
              </a:spcBef>
              <a:spcAft>
                <a:spcPts val="0"/>
              </a:spcAft>
              <a:buClr>
                <a:srgbClr val="FD8E00"/>
              </a:buClr>
              <a:buSzPts val="2000"/>
              <a:buFont typeface="Noto Sans Symbols"/>
              <a:buChar char="▪"/>
              <a:defRPr b="0" i="0" sz="2000" u="none" cap="none" strike="noStrike">
                <a:solidFill>
                  <a:srgbClr val="5C5C5C"/>
                </a:solidFill>
                <a:latin typeface="Cambria"/>
                <a:ea typeface="Cambria"/>
                <a:cs typeface="Cambria"/>
                <a:sym typeface="Cambria"/>
              </a:defRPr>
            </a:lvl3pPr>
            <a:lvl4pPr indent="-355600" lvl="3" marL="1828800" marR="0" rtl="0" algn="l">
              <a:spcBef>
                <a:spcPts val="600"/>
              </a:spcBef>
              <a:spcAft>
                <a:spcPts val="0"/>
              </a:spcAft>
              <a:buClr>
                <a:srgbClr val="953734"/>
              </a:buClr>
              <a:buSzPts val="2000"/>
              <a:buFont typeface="Arial"/>
              <a:buChar char="–"/>
              <a:defRPr b="0" i="0" sz="2000" u="none" cap="none" strike="noStrike">
                <a:solidFill>
                  <a:srgbClr val="5C5C5C"/>
                </a:solidFill>
                <a:latin typeface="Cambria"/>
                <a:ea typeface="Cambria"/>
                <a:cs typeface="Cambria"/>
                <a:sym typeface="Cambria"/>
              </a:defRPr>
            </a:lvl4pPr>
            <a:lvl5pPr indent="-355600" lvl="4" marL="2286000" marR="0" rtl="0" algn="l">
              <a:spcBef>
                <a:spcPts val="600"/>
              </a:spcBef>
              <a:spcAft>
                <a:spcPts val="0"/>
              </a:spcAft>
              <a:buClr>
                <a:srgbClr val="953734"/>
              </a:buClr>
              <a:buSzPts val="2000"/>
              <a:buFont typeface="Arial"/>
              <a:buChar char="»"/>
              <a:defRPr b="0" i="0" sz="2000" u="none" cap="none" strike="noStrike">
                <a:solidFill>
                  <a:srgbClr val="5C5C5C"/>
                </a:solidFill>
                <a:latin typeface="Cambria"/>
                <a:ea typeface="Cambria"/>
                <a:cs typeface="Cambria"/>
                <a:sym typeface="Cambria"/>
              </a:defRPr>
            </a:lvl5pPr>
            <a:lvl6pPr indent="-355600" lvl="5" marL="2743200" marR="0" rtl="0" algn="l">
              <a:spcBef>
                <a:spcPts val="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1" i="0" sz="1200" u="none" cap="none" strike="noStrike">
                <a:solidFill>
                  <a:srgbClr val="FD8E00"/>
                </a:solidFill>
                <a:latin typeface="Calibri"/>
                <a:ea typeface="Calibri"/>
                <a:cs typeface="Calibri"/>
                <a:sym typeface="Calibri"/>
              </a:defRPr>
            </a:lvl1pPr>
            <a:lvl2pPr indent="0" lvl="1" marL="0" marR="0" rtl="0" algn="r">
              <a:spcBef>
                <a:spcPts val="0"/>
              </a:spcBef>
              <a:buNone/>
              <a:defRPr b="1" i="0" sz="1200" u="none" cap="none" strike="noStrike">
                <a:solidFill>
                  <a:srgbClr val="FD8E00"/>
                </a:solidFill>
                <a:latin typeface="Calibri"/>
                <a:ea typeface="Calibri"/>
                <a:cs typeface="Calibri"/>
                <a:sym typeface="Calibri"/>
              </a:defRPr>
            </a:lvl2pPr>
            <a:lvl3pPr indent="0" lvl="2" marL="0" marR="0" rtl="0" algn="r">
              <a:spcBef>
                <a:spcPts val="0"/>
              </a:spcBef>
              <a:buNone/>
              <a:defRPr b="1" i="0" sz="1200" u="none" cap="none" strike="noStrike">
                <a:solidFill>
                  <a:srgbClr val="FD8E00"/>
                </a:solidFill>
                <a:latin typeface="Calibri"/>
                <a:ea typeface="Calibri"/>
                <a:cs typeface="Calibri"/>
                <a:sym typeface="Calibri"/>
              </a:defRPr>
            </a:lvl3pPr>
            <a:lvl4pPr indent="0" lvl="3" marL="0" marR="0" rtl="0" algn="r">
              <a:spcBef>
                <a:spcPts val="0"/>
              </a:spcBef>
              <a:buNone/>
              <a:defRPr b="1" i="0" sz="1200" u="none" cap="none" strike="noStrike">
                <a:solidFill>
                  <a:srgbClr val="FD8E00"/>
                </a:solidFill>
                <a:latin typeface="Calibri"/>
                <a:ea typeface="Calibri"/>
                <a:cs typeface="Calibri"/>
                <a:sym typeface="Calibri"/>
              </a:defRPr>
            </a:lvl4pPr>
            <a:lvl5pPr indent="0" lvl="4" marL="0" marR="0" rtl="0" algn="r">
              <a:spcBef>
                <a:spcPts val="0"/>
              </a:spcBef>
              <a:buNone/>
              <a:defRPr b="1" i="0" sz="1200" u="none" cap="none" strike="noStrike">
                <a:solidFill>
                  <a:srgbClr val="FD8E00"/>
                </a:solidFill>
                <a:latin typeface="Calibri"/>
                <a:ea typeface="Calibri"/>
                <a:cs typeface="Calibri"/>
                <a:sym typeface="Calibri"/>
              </a:defRPr>
            </a:lvl5pPr>
            <a:lvl6pPr indent="0" lvl="5" marL="0" marR="0" rtl="0" algn="r">
              <a:spcBef>
                <a:spcPts val="0"/>
              </a:spcBef>
              <a:buNone/>
              <a:defRPr b="1" i="0" sz="1200" u="none" cap="none" strike="noStrike">
                <a:solidFill>
                  <a:srgbClr val="FD8E00"/>
                </a:solidFill>
                <a:latin typeface="Calibri"/>
                <a:ea typeface="Calibri"/>
                <a:cs typeface="Calibri"/>
                <a:sym typeface="Calibri"/>
              </a:defRPr>
            </a:lvl6pPr>
            <a:lvl7pPr indent="0" lvl="6" marL="0" marR="0" rtl="0" algn="r">
              <a:spcBef>
                <a:spcPts val="0"/>
              </a:spcBef>
              <a:buNone/>
              <a:defRPr b="1" i="0" sz="1200" u="none" cap="none" strike="noStrike">
                <a:solidFill>
                  <a:srgbClr val="FD8E00"/>
                </a:solidFill>
                <a:latin typeface="Calibri"/>
                <a:ea typeface="Calibri"/>
                <a:cs typeface="Calibri"/>
                <a:sym typeface="Calibri"/>
              </a:defRPr>
            </a:lvl7pPr>
            <a:lvl8pPr indent="0" lvl="7" marL="0" marR="0" rtl="0" algn="r">
              <a:spcBef>
                <a:spcPts val="0"/>
              </a:spcBef>
              <a:buNone/>
              <a:defRPr b="1" i="0" sz="1200" u="none" cap="none" strike="noStrike">
                <a:solidFill>
                  <a:srgbClr val="FD8E00"/>
                </a:solidFill>
                <a:latin typeface="Calibri"/>
                <a:ea typeface="Calibri"/>
                <a:cs typeface="Calibri"/>
                <a:sym typeface="Calibri"/>
              </a:defRPr>
            </a:lvl8pPr>
            <a:lvl9pPr indent="0" lvl="8" marL="0" marR="0" rtl="0" algn="r">
              <a:spcBef>
                <a:spcPts val="0"/>
              </a:spcBef>
              <a:buNone/>
              <a:defRPr b="1" i="0" sz="1200" u="none" cap="none" strike="noStrike">
                <a:solidFill>
                  <a:srgbClr val="FD8E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pic>
        <p:nvPicPr>
          <p:cNvPr id="11" name="Google Shape;11;p1"/>
          <p:cNvPicPr preferRelativeResize="0"/>
          <p:nvPr/>
        </p:nvPicPr>
        <p:blipFill rotWithShape="1">
          <a:blip r:embed="rId1">
            <a:alphaModFix/>
          </a:blip>
          <a:srcRect b="0" l="0" r="0" t="0"/>
          <a:stretch/>
        </p:blipFill>
        <p:spPr>
          <a:xfrm>
            <a:off x="10312" y="4623988"/>
            <a:ext cx="884404" cy="491335"/>
          </a:xfrm>
          <a:prstGeom prst="rect">
            <a:avLst/>
          </a:prstGeom>
          <a:noFill/>
          <a:ln>
            <a:noFill/>
          </a:ln>
        </p:spPr>
      </p:pic>
      <p:pic>
        <p:nvPicPr>
          <p:cNvPr id="12" name="Google Shape;12;p1"/>
          <p:cNvPicPr preferRelativeResize="0"/>
          <p:nvPr/>
        </p:nvPicPr>
        <p:blipFill rotWithShape="1">
          <a:blip r:embed="rId2">
            <a:alphaModFix/>
          </a:blip>
          <a:srcRect b="0" l="0" r="0" t="0"/>
          <a:stretch/>
        </p:blipFill>
        <p:spPr>
          <a:xfrm>
            <a:off x="10310" y="0"/>
            <a:ext cx="6850268" cy="51872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 id="2147483667" r:id="rId22"/>
    <p:sldLayoutId id="2147483668" r:id="rId23"/>
    <p:sldLayoutId id="2147483669" r:id="rId24"/>
    <p:sldLayoutId id="2147483670" r:id="rId25"/>
    <p:sldLayoutId id="2147483671" r:id="rId26"/>
    <p:sldLayoutId id="2147483672" r:id="rId27"/>
    <p:sldLayoutId id="2147483673" r:id="rId28"/>
    <p:sldLayoutId id="2147483674" r:id="rId29"/>
    <p:sldLayoutId id="2147483675" r:id="rId30"/>
    <p:sldLayoutId id="2147483676" r:id="rId31"/>
    <p:sldLayoutId id="2147483677" r:id="rId32"/>
    <p:sldLayoutId id="2147483678" r:id="rId33"/>
    <p:sldLayoutId id="2147483679" r:id="rId34"/>
    <p:sldLayoutId id="2147483680" r:id="rId35"/>
    <p:sldLayoutId id="2147483681" r:id="rId36"/>
    <p:sldLayoutId id="2147483682" r:id="rId37"/>
    <p:sldLayoutId id="2147483683"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2.png"/><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28.png"/><Relationship Id="rId5" Type="http://schemas.openxmlformats.org/officeDocument/2006/relationships/image" Target="../media/image30.png"/><Relationship Id="rId6" Type="http://schemas.openxmlformats.org/officeDocument/2006/relationships/image" Target="../media/image44.png"/><Relationship Id="rId7" Type="http://schemas.openxmlformats.org/officeDocument/2006/relationships/image" Target="../media/image4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5.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6.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9.png"/><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3.png"/><Relationship Id="rId4" Type="http://schemas.openxmlformats.org/officeDocument/2006/relationships/image" Target="../media/image39.png"/><Relationship Id="rId5" Type="http://schemas.openxmlformats.org/officeDocument/2006/relationships/image" Target="../media/image32.png"/><Relationship Id="rId6" Type="http://schemas.openxmlformats.org/officeDocument/2006/relationships/hyperlink" Target="http://odin.fi-b.unam.mx/salaD/practicasBD/manualBD.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odin.fi-b.unam.mx/salaD/practicasBD/manualBD.pdf" TargetMode="External"/><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hyperlink" Target="http://odin.fi-b.unam.mx/salaD/practicasBD/manualBD.pdf" TargetMode="External"/><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1.png"/><Relationship Id="rId4" Type="http://schemas.openxmlformats.org/officeDocument/2006/relationships/image" Target="../media/image4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my.vertabelo.com/model/7SsgL64eNSpIf95RRbxaMYP8oYfd8ySF" TargetMode="External"/><Relationship Id="rId4" Type="http://schemas.openxmlformats.org/officeDocument/2006/relationships/hyperlink" Target="https://www.w3schools.com/sql/trysql.asp?filename=trysql_select_all" TargetMode="External"/><Relationship Id="rId5" Type="http://schemas.openxmlformats.org/officeDocument/2006/relationships/hyperlink" Target="https://www.w3schools.com/sql/sql_intro.asp"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0.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pic>
        <p:nvPicPr>
          <p:cNvPr descr="C:\Users\MaríaFer\Google Drive\ULEAD\Mercadeo\Branding\logo, escudo y bandera para PPT\LEAD-01[3].png" id="220" name="Google Shape;220;p38"/>
          <p:cNvPicPr preferRelativeResize="0"/>
          <p:nvPr/>
        </p:nvPicPr>
        <p:blipFill rotWithShape="1">
          <a:blip r:embed="rId3">
            <a:alphaModFix/>
          </a:blip>
          <a:srcRect b="0" l="0" r="0" t="0"/>
          <a:stretch/>
        </p:blipFill>
        <p:spPr>
          <a:xfrm>
            <a:off x="1687608" y="227667"/>
            <a:ext cx="5768776" cy="3771900"/>
          </a:xfrm>
          <a:prstGeom prst="rect">
            <a:avLst/>
          </a:prstGeom>
          <a:noFill/>
          <a:ln>
            <a:noFill/>
          </a:ln>
        </p:spPr>
      </p:pic>
      <p:pic>
        <p:nvPicPr>
          <p:cNvPr id="221" name="Google Shape;221;p38"/>
          <p:cNvPicPr preferRelativeResize="0"/>
          <p:nvPr/>
        </p:nvPicPr>
        <p:blipFill rotWithShape="1">
          <a:blip r:embed="rId4">
            <a:alphaModFix/>
          </a:blip>
          <a:srcRect b="0" l="0" r="0" t="0"/>
          <a:stretch/>
        </p:blipFill>
        <p:spPr>
          <a:xfrm>
            <a:off x="109925" y="3381150"/>
            <a:ext cx="9034077" cy="1280500"/>
          </a:xfrm>
          <a:prstGeom prst="rect">
            <a:avLst/>
          </a:prstGeom>
          <a:noFill/>
          <a:ln>
            <a:noFill/>
          </a:ln>
        </p:spPr>
      </p:pic>
      <p:sp>
        <p:nvSpPr>
          <p:cNvPr id="222" name="Google Shape;222;p38"/>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223" name="Google Shape;223;p38"/>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47"/>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12" name="Google Shape;312;p47"/>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Concepto</a:t>
            </a:r>
            <a:endParaRPr b="1" i="1" sz="2500">
              <a:solidFill>
                <a:srgbClr val="FD8E00"/>
              </a:solidFill>
              <a:latin typeface="Georgia"/>
              <a:ea typeface="Georgia"/>
              <a:cs typeface="Georgia"/>
              <a:sym typeface="Georgia"/>
            </a:endParaRPr>
          </a:p>
        </p:txBody>
      </p:sp>
      <p:sp>
        <p:nvSpPr>
          <p:cNvPr id="313" name="Google Shape;313;p47"/>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14" name="Google Shape;314;p47"/>
          <p:cNvSpPr txBox="1"/>
          <p:nvPr/>
        </p:nvSpPr>
        <p:spPr>
          <a:xfrm>
            <a:off x="-38200" y="475263"/>
            <a:ext cx="5814000" cy="437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Conjunto de datos no redundantes, almacenados en un software, organizados de forma independiente de su utilización y accesibles simultáneamente por distintos usuarios y aplicaciones.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En la práctica, podemos pensar esto como el conjunto de datos más los programas (o software) que hacen de ellos un conjunto consistente que son los conocidos SGBD.</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Un sistema gestor de bases de datos (SGBD) consiste en una colección de datos interrelacionados y un conjunto de programas para acceder a dichos datos. La colección de datos, normalmente denominada base de datos, contiene información relevante para una empresa. El objetivo principal de un SGBD es proporcionar una forma de almacenar y recuperar la información de una base de datos de manera que sea tanto práctica como eficiente.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315" name="Google Shape;315;p47"/>
          <p:cNvPicPr preferRelativeResize="0"/>
          <p:nvPr/>
        </p:nvPicPr>
        <p:blipFill>
          <a:blip r:embed="rId3">
            <a:alphaModFix/>
          </a:blip>
          <a:stretch>
            <a:fillRect/>
          </a:stretch>
        </p:blipFill>
        <p:spPr>
          <a:xfrm>
            <a:off x="5850325" y="1686851"/>
            <a:ext cx="3096025" cy="1769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48"/>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21" name="Google Shape;321;p48"/>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Tipo - Modelos</a:t>
            </a:r>
            <a:endParaRPr b="1" i="1" sz="2500">
              <a:solidFill>
                <a:srgbClr val="FD8E00"/>
              </a:solidFill>
              <a:latin typeface="Georgia"/>
              <a:ea typeface="Georgia"/>
              <a:cs typeface="Georgia"/>
              <a:sym typeface="Georgia"/>
            </a:endParaRPr>
          </a:p>
        </p:txBody>
      </p:sp>
      <p:sp>
        <p:nvSpPr>
          <p:cNvPr id="322" name="Google Shape;322;p48"/>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23" name="Google Shape;323;p48"/>
          <p:cNvSpPr txBox="1"/>
          <p:nvPr/>
        </p:nvSpPr>
        <p:spPr>
          <a:xfrm>
            <a:off x="0" y="499538"/>
            <a:ext cx="5814000" cy="437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El modelo de la base de datos define un paradigma de almacenamiento, estableciendo cómo se estructuran los datos y las relaciones entre estos.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Las distintas operaciones sobre la base de datos (eliminación o sustitución de datos, lectura de datos, etc.) vienen condicionadas por esta estructura, y existen notables diferencias entre los principales modelos, cada uno de ellos con sus ventajas e inconvenientes particulares. Algunos de los más habituales son los siguientes:</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307975" lvl="0" marL="457200" rtl="0" algn="l">
              <a:spcBef>
                <a:spcPts val="0"/>
              </a:spcBef>
              <a:spcAft>
                <a:spcPts val="0"/>
              </a:spcAft>
              <a:buClr>
                <a:schemeClr val="dk1"/>
              </a:buClr>
              <a:buSzPts val="1250"/>
              <a:buChar char="●"/>
            </a:pPr>
            <a:r>
              <a:rPr b="1" lang="en" sz="1250">
                <a:solidFill>
                  <a:schemeClr val="dk1"/>
                </a:solidFill>
                <a:highlight>
                  <a:srgbClr val="FFFFFF"/>
                </a:highlight>
              </a:rPr>
              <a:t>Bases de datos jerárquicas</a:t>
            </a:r>
            <a:r>
              <a:rPr lang="en" sz="1250">
                <a:solidFill>
                  <a:schemeClr val="dk1"/>
                </a:solidFill>
                <a:highlight>
                  <a:srgbClr val="FFFFFF"/>
                </a:highlight>
              </a:rPr>
              <a:t>.</a:t>
            </a:r>
            <a:endParaRPr sz="1250">
              <a:solidFill>
                <a:schemeClr val="dk1"/>
              </a:solidFill>
              <a:highlight>
                <a:srgbClr val="FFFFFF"/>
              </a:highlight>
            </a:endParaRPr>
          </a:p>
          <a:p>
            <a:pPr indent="-307975" lvl="0" marL="457200" rtl="0" algn="l">
              <a:spcBef>
                <a:spcPts val="0"/>
              </a:spcBef>
              <a:spcAft>
                <a:spcPts val="0"/>
              </a:spcAft>
              <a:buClr>
                <a:schemeClr val="dk1"/>
              </a:buClr>
              <a:buSzPts val="1250"/>
              <a:buChar char="●"/>
            </a:pPr>
            <a:r>
              <a:rPr b="1" lang="en" sz="1250">
                <a:solidFill>
                  <a:schemeClr val="dk1"/>
                </a:solidFill>
                <a:highlight>
                  <a:srgbClr val="FFFFFF"/>
                </a:highlight>
              </a:rPr>
              <a:t>Bases de datos en red</a:t>
            </a:r>
            <a:r>
              <a:rPr lang="en" sz="1250">
                <a:solidFill>
                  <a:schemeClr val="dk1"/>
                </a:solidFill>
                <a:highlight>
                  <a:srgbClr val="FFFFFF"/>
                </a:highlight>
              </a:rPr>
              <a:t>.</a:t>
            </a:r>
            <a:endParaRPr sz="1250">
              <a:solidFill>
                <a:schemeClr val="dk1"/>
              </a:solidFill>
              <a:highlight>
                <a:srgbClr val="FFFFFF"/>
              </a:highlight>
            </a:endParaRPr>
          </a:p>
          <a:p>
            <a:pPr indent="-307975" lvl="0" marL="457200" rtl="0" algn="l">
              <a:spcBef>
                <a:spcPts val="0"/>
              </a:spcBef>
              <a:spcAft>
                <a:spcPts val="0"/>
              </a:spcAft>
              <a:buClr>
                <a:schemeClr val="dk1"/>
              </a:buClr>
              <a:buSzPts val="1250"/>
              <a:buChar char="●"/>
            </a:pPr>
            <a:r>
              <a:rPr b="1" lang="en" sz="1250">
                <a:solidFill>
                  <a:schemeClr val="dk1"/>
                </a:solidFill>
                <a:highlight>
                  <a:srgbClr val="FFFFFF"/>
                </a:highlight>
              </a:rPr>
              <a:t>Bases de datos relacionales</a:t>
            </a:r>
            <a:r>
              <a:rPr lang="en" sz="1250">
                <a:solidFill>
                  <a:schemeClr val="dk1"/>
                </a:solidFill>
                <a:highlight>
                  <a:srgbClr val="FFFFFF"/>
                </a:highlight>
              </a:rPr>
              <a:t>.</a:t>
            </a:r>
            <a:endParaRPr sz="1250">
              <a:solidFill>
                <a:schemeClr val="dk1"/>
              </a:solidFill>
              <a:highlight>
                <a:srgbClr val="FFFFFF"/>
              </a:highlight>
            </a:endParaRPr>
          </a:p>
          <a:p>
            <a:pPr indent="-307975" lvl="0" marL="457200" rtl="0" algn="l">
              <a:spcBef>
                <a:spcPts val="0"/>
              </a:spcBef>
              <a:spcAft>
                <a:spcPts val="0"/>
              </a:spcAft>
              <a:buClr>
                <a:schemeClr val="dk1"/>
              </a:buClr>
              <a:buSzPts val="1250"/>
              <a:buChar char="●"/>
            </a:pPr>
            <a:r>
              <a:rPr b="1" lang="en" sz="1250">
                <a:solidFill>
                  <a:schemeClr val="dk1"/>
                </a:solidFill>
                <a:highlight>
                  <a:srgbClr val="FFFFFF"/>
                </a:highlight>
              </a:rPr>
              <a:t>Bases de datos orientadas a objetos</a:t>
            </a:r>
            <a:r>
              <a:rPr lang="en" sz="1250">
                <a:solidFill>
                  <a:schemeClr val="dk1"/>
                </a:solidFill>
                <a:highlight>
                  <a:srgbClr val="FFFFFF"/>
                </a:highlight>
              </a:rPr>
              <a:t>.</a:t>
            </a:r>
            <a:endParaRPr sz="1250">
              <a:solidFill>
                <a:schemeClr val="dk1"/>
              </a:solidFill>
              <a:highlight>
                <a:srgbClr val="FFFFFF"/>
              </a:highlight>
            </a:endParaRPr>
          </a:p>
        </p:txBody>
      </p:sp>
      <p:pic>
        <p:nvPicPr>
          <p:cNvPr id="324" name="Google Shape;324;p48"/>
          <p:cNvPicPr preferRelativeResize="0"/>
          <p:nvPr/>
        </p:nvPicPr>
        <p:blipFill>
          <a:blip r:embed="rId3">
            <a:alphaModFix/>
          </a:blip>
          <a:stretch>
            <a:fillRect/>
          </a:stretch>
        </p:blipFill>
        <p:spPr>
          <a:xfrm>
            <a:off x="4026749" y="2474925"/>
            <a:ext cx="4431651" cy="253352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49"/>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30" name="Google Shape;330;p49"/>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Modelo Jerarquico</a:t>
            </a:r>
            <a:endParaRPr b="1" i="1" sz="2500">
              <a:solidFill>
                <a:srgbClr val="FD8E00"/>
              </a:solidFill>
              <a:latin typeface="Georgia"/>
              <a:ea typeface="Georgia"/>
              <a:cs typeface="Georgia"/>
              <a:sym typeface="Georgia"/>
            </a:endParaRPr>
          </a:p>
        </p:txBody>
      </p:sp>
      <p:sp>
        <p:nvSpPr>
          <p:cNvPr id="331" name="Google Shape;331;p49"/>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32" name="Google Shape;332;p49"/>
          <p:cNvSpPr txBox="1"/>
          <p:nvPr/>
        </p:nvSpPr>
        <p:spPr>
          <a:xfrm>
            <a:off x="0" y="499538"/>
            <a:ext cx="5814000" cy="437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50">
                <a:solidFill>
                  <a:schemeClr val="dk1"/>
                </a:solidFill>
                <a:highlight>
                  <a:srgbClr val="FFFFFF"/>
                </a:highlight>
              </a:rPr>
              <a:t>Los datos se recogen mediante una estructura basada en nodos interconectados.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Cada nodo puede tener un único padre y cero, uno o varios hijos. De este modo, se crea una estructura en forma de árbol invertido en el que todos sus nodos dependen en última instancia de uno denominado </a:t>
            </a:r>
            <a:r>
              <a:rPr i="1" lang="en" sz="1250">
                <a:solidFill>
                  <a:schemeClr val="dk1"/>
                </a:solidFill>
                <a:highlight>
                  <a:srgbClr val="FFFFFF"/>
                </a:highlight>
              </a:rPr>
              <a:t>raíz</a:t>
            </a:r>
            <a:r>
              <a:rPr lang="en" sz="1250">
                <a:solidFill>
                  <a:schemeClr val="dk1"/>
                </a:solidFill>
                <a:highlight>
                  <a:srgbClr val="FFFFFF"/>
                </a:highlight>
              </a:rPr>
              <a:t>.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Este presenta deficiencias, principalmente la escasa independencia de sus registros (el acceso a un registro —un nodo— implica que se ha de pasar por sus padres, restando flexibilidad a la navegación por la base de datos).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Otra grave deficiencia de este modelo es la mala gestión de la redundancia de datos, ya que si un registro guarda relación con dos o más, debe almacenarse varias veces, ya que no se permite que el nodo correspondiente tenga varios padres.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Esto tiene consecuencias no solo en el mayor volumen de datos que se almacena, sino también en la integridad y coherencia de los datos. Si se modifica una de las «copias» de ese registro en la base de datos, deben modificarse también las restantes, ya que, aunque no conectadas en la estructura de la base de datos, realmente representan una única realidad y debieran ser idénticas entre sí.</a:t>
            </a:r>
            <a:endParaRPr sz="1250">
              <a:solidFill>
                <a:schemeClr val="dk1"/>
              </a:solidFill>
              <a:highlight>
                <a:srgbClr val="FFFFFF"/>
              </a:highlight>
            </a:endParaRPr>
          </a:p>
        </p:txBody>
      </p:sp>
      <p:pic>
        <p:nvPicPr>
          <p:cNvPr id="333" name="Google Shape;333;p49"/>
          <p:cNvPicPr preferRelativeResize="0"/>
          <p:nvPr/>
        </p:nvPicPr>
        <p:blipFill>
          <a:blip r:embed="rId3">
            <a:alphaModFix/>
          </a:blip>
          <a:stretch>
            <a:fillRect/>
          </a:stretch>
        </p:blipFill>
        <p:spPr>
          <a:xfrm>
            <a:off x="5813995" y="1218200"/>
            <a:ext cx="2723200" cy="1353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50"/>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39" name="Google Shape;339;p50"/>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Modelo Red</a:t>
            </a:r>
            <a:endParaRPr b="1" i="1" sz="2500">
              <a:solidFill>
                <a:srgbClr val="FD8E00"/>
              </a:solidFill>
              <a:latin typeface="Georgia"/>
              <a:ea typeface="Georgia"/>
              <a:cs typeface="Georgia"/>
              <a:sym typeface="Georgia"/>
            </a:endParaRPr>
          </a:p>
        </p:txBody>
      </p:sp>
      <p:sp>
        <p:nvSpPr>
          <p:cNvPr id="340" name="Google Shape;340;p50"/>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41" name="Google Shape;341;p50"/>
          <p:cNvSpPr txBox="1"/>
          <p:nvPr/>
        </p:nvSpPr>
        <p:spPr>
          <a:xfrm>
            <a:off x="0" y="499538"/>
            <a:ext cx="5814000" cy="437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50">
                <a:solidFill>
                  <a:schemeClr val="dk1"/>
                </a:solidFill>
                <a:highlight>
                  <a:srgbClr val="FFFFFF"/>
                </a:highlight>
              </a:rPr>
              <a:t>Con objetivo  de solucionar los problemas de redundancia de las bases de datos jerárquicas, surge el modelo en red.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Este modelo permite la aparición de ciclos en la estructura de la base de datos (es decir, no ha de existir un único padre para cada nodo), lo cual permite una mayor eficacia en lo que a la redundancia de datos se refiere.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Presenta, no obstante, otros problemas, siendo el más importante de ellos su gran complejidad, lo que hace difícil la administración de la base de datos.</a:t>
            </a:r>
            <a:endParaRPr sz="1250">
              <a:solidFill>
                <a:schemeClr val="dk1"/>
              </a:solidFill>
              <a:highlight>
                <a:srgbClr val="FFFFFF"/>
              </a:highlight>
            </a:endParaRPr>
          </a:p>
        </p:txBody>
      </p:sp>
      <p:pic>
        <p:nvPicPr>
          <p:cNvPr id="342" name="Google Shape;342;p50"/>
          <p:cNvPicPr preferRelativeResize="0"/>
          <p:nvPr/>
        </p:nvPicPr>
        <p:blipFill>
          <a:blip r:embed="rId3">
            <a:alphaModFix/>
          </a:blip>
          <a:stretch>
            <a:fillRect/>
          </a:stretch>
        </p:blipFill>
        <p:spPr>
          <a:xfrm>
            <a:off x="4358275" y="2463173"/>
            <a:ext cx="3025201" cy="2268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p51"/>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48" name="Google Shape;348;p51"/>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Modelo Relacional</a:t>
            </a:r>
            <a:endParaRPr b="1" i="1" sz="2500">
              <a:solidFill>
                <a:srgbClr val="FD8E00"/>
              </a:solidFill>
              <a:latin typeface="Georgia"/>
              <a:ea typeface="Georgia"/>
              <a:cs typeface="Georgia"/>
              <a:sym typeface="Georgia"/>
            </a:endParaRPr>
          </a:p>
        </p:txBody>
      </p:sp>
      <p:sp>
        <p:nvSpPr>
          <p:cNvPr id="349" name="Google Shape;349;p51"/>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50" name="Google Shape;350;p51"/>
          <p:cNvSpPr txBox="1"/>
          <p:nvPr/>
        </p:nvSpPr>
        <p:spPr>
          <a:xfrm>
            <a:off x="-9725" y="475263"/>
            <a:ext cx="5814000" cy="437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50">
                <a:solidFill>
                  <a:schemeClr val="dk1"/>
                </a:solidFill>
                <a:highlight>
                  <a:srgbClr val="FFFFFF"/>
                </a:highlight>
              </a:rPr>
              <a:t>Constituyen el modelo de bases de datos más utilizado en la actualidad.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Solucionan los problemas asociados a las bases de datos jerárquicas y en red, utilizando para ello un esquema basado en tablas, que resulta a la vez sencillo de comprender y fácil de utilizar para el análisis y la consulta de los datos.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Las tablas contienen un número dado de </a:t>
            </a:r>
            <a:r>
              <a:rPr i="1" lang="en" sz="1250">
                <a:solidFill>
                  <a:schemeClr val="dk1"/>
                </a:solidFill>
                <a:highlight>
                  <a:srgbClr val="FFFFFF"/>
                </a:highlight>
              </a:rPr>
              <a:t>registros</a:t>
            </a:r>
            <a:r>
              <a:rPr lang="en" sz="1250">
                <a:solidFill>
                  <a:schemeClr val="dk1"/>
                </a:solidFill>
                <a:highlight>
                  <a:srgbClr val="FFFFFF"/>
                </a:highlight>
              </a:rPr>
              <a:t> (equivalentes a las filas en la tabla), así como </a:t>
            </a:r>
            <a:r>
              <a:rPr i="1" lang="en" sz="1250">
                <a:solidFill>
                  <a:schemeClr val="dk1"/>
                </a:solidFill>
                <a:highlight>
                  <a:srgbClr val="FFFFFF"/>
                </a:highlight>
              </a:rPr>
              <a:t>campos</a:t>
            </a:r>
            <a:r>
              <a:rPr lang="en" sz="1250">
                <a:solidFill>
                  <a:schemeClr val="dk1"/>
                </a:solidFill>
                <a:highlight>
                  <a:srgbClr val="FFFFFF"/>
                </a:highlight>
              </a:rPr>
              <a:t> (columnas), lo que da lugar a una correcta estructuración y un acceso eficiente.</a:t>
            </a:r>
            <a:endParaRPr sz="1250">
              <a:solidFill>
                <a:schemeClr val="dk1"/>
              </a:solidFill>
              <a:highlight>
                <a:srgbClr val="FFFFFF"/>
              </a:highlight>
            </a:endParaRPr>
          </a:p>
        </p:txBody>
      </p:sp>
      <p:pic>
        <p:nvPicPr>
          <p:cNvPr id="351" name="Google Shape;351;p51"/>
          <p:cNvPicPr preferRelativeResize="0"/>
          <p:nvPr/>
        </p:nvPicPr>
        <p:blipFill>
          <a:blip r:embed="rId3">
            <a:alphaModFix/>
          </a:blip>
          <a:stretch>
            <a:fillRect/>
          </a:stretch>
        </p:blipFill>
        <p:spPr>
          <a:xfrm>
            <a:off x="5229850" y="2094873"/>
            <a:ext cx="3025200" cy="2209832"/>
          </a:xfrm>
          <a:prstGeom prst="rect">
            <a:avLst/>
          </a:prstGeom>
          <a:noFill/>
          <a:ln>
            <a:noFill/>
          </a:ln>
        </p:spPr>
      </p:pic>
      <p:pic>
        <p:nvPicPr>
          <p:cNvPr id="352" name="Google Shape;352;p51"/>
          <p:cNvPicPr preferRelativeResize="0"/>
          <p:nvPr/>
        </p:nvPicPr>
        <p:blipFill>
          <a:blip r:embed="rId4">
            <a:alphaModFix/>
          </a:blip>
          <a:stretch>
            <a:fillRect/>
          </a:stretch>
        </p:blipFill>
        <p:spPr>
          <a:xfrm>
            <a:off x="542522" y="2494797"/>
            <a:ext cx="4453650" cy="21416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52"/>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58" name="Google Shape;358;p52"/>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Modelo Orientado a Objetos</a:t>
            </a:r>
            <a:endParaRPr b="1" i="1" sz="2500">
              <a:solidFill>
                <a:srgbClr val="FD8E00"/>
              </a:solidFill>
              <a:latin typeface="Georgia"/>
              <a:ea typeface="Georgia"/>
              <a:cs typeface="Georgia"/>
              <a:sym typeface="Georgia"/>
            </a:endParaRPr>
          </a:p>
        </p:txBody>
      </p:sp>
      <p:sp>
        <p:nvSpPr>
          <p:cNvPr id="359" name="Google Shape;359;p52"/>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60" name="Google Shape;360;p52"/>
          <p:cNvSpPr txBox="1"/>
          <p:nvPr/>
        </p:nvSpPr>
        <p:spPr>
          <a:xfrm>
            <a:off x="-9725" y="475268"/>
            <a:ext cx="5814000" cy="18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50">
                <a:solidFill>
                  <a:schemeClr val="dk1"/>
                </a:solidFill>
                <a:highlight>
                  <a:srgbClr val="FFFFFF"/>
                </a:highlight>
              </a:rPr>
              <a:t>Se trata de uno de los modelos más actuales, derivado directamente de los paradigmas de la programación orientada a objetos.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El modelo extiende las capacidades de las bases de datos relacionales, de tal modo que estas pueden contener objetos, permitiendo así una integración más fácil con la propia arquitectura de los programas empleados para el manejo de la base de datos, en caso de que estos hayan sido desarrollados mediante programación orientada a objetos.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p:txBody>
      </p:sp>
      <p:pic>
        <p:nvPicPr>
          <p:cNvPr id="361" name="Google Shape;361;p52"/>
          <p:cNvPicPr preferRelativeResize="0"/>
          <p:nvPr/>
        </p:nvPicPr>
        <p:blipFill>
          <a:blip r:embed="rId3">
            <a:alphaModFix/>
          </a:blip>
          <a:stretch>
            <a:fillRect/>
          </a:stretch>
        </p:blipFill>
        <p:spPr>
          <a:xfrm>
            <a:off x="1889400" y="2381143"/>
            <a:ext cx="4494636" cy="220799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53"/>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67" name="Google Shape;367;p53"/>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 </a:t>
            </a:r>
            <a:endParaRPr b="1" i="1" sz="2500">
              <a:solidFill>
                <a:srgbClr val="FD8E00"/>
              </a:solidFill>
              <a:latin typeface="Georgia"/>
              <a:ea typeface="Georgia"/>
              <a:cs typeface="Georgia"/>
              <a:sym typeface="Georgia"/>
            </a:endParaRPr>
          </a:p>
        </p:txBody>
      </p:sp>
      <p:sp>
        <p:nvSpPr>
          <p:cNvPr id="368" name="Google Shape;368;p53"/>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69" name="Google Shape;369;p53"/>
          <p:cNvSpPr txBox="1"/>
          <p:nvPr/>
        </p:nvSpPr>
        <p:spPr>
          <a:xfrm>
            <a:off x="21750" y="666525"/>
            <a:ext cx="3110100" cy="56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Conceptos Generales y </a:t>
            </a:r>
            <a:r>
              <a:rPr lang="en">
                <a:latin typeface="Cambria"/>
                <a:ea typeface="Cambria"/>
                <a:cs typeface="Cambria"/>
                <a:sym typeface="Cambria"/>
              </a:rPr>
              <a:t>Terminología</a:t>
            </a:r>
            <a:r>
              <a:rPr lang="en">
                <a:latin typeface="Cambria"/>
                <a:ea typeface="Cambria"/>
                <a:cs typeface="Cambria"/>
                <a:sym typeface="Cambria"/>
              </a:rPr>
              <a:t>.</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p:txBody>
      </p:sp>
      <p:pic>
        <p:nvPicPr>
          <p:cNvPr id="370" name="Google Shape;370;p53"/>
          <p:cNvPicPr preferRelativeResize="0"/>
          <p:nvPr/>
        </p:nvPicPr>
        <p:blipFill>
          <a:blip r:embed="rId3">
            <a:alphaModFix/>
          </a:blip>
          <a:stretch>
            <a:fillRect/>
          </a:stretch>
        </p:blipFill>
        <p:spPr>
          <a:xfrm>
            <a:off x="4448422" y="1727572"/>
            <a:ext cx="4453650" cy="2141625"/>
          </a:xfrm>
          <a:prstGeom prst="rect">
            <a:avLst/>
          </a:prstGeom>
          <a:noFill/>
          <a:ln>
            <a:noFill/>
          </a:ln>
        </p:spPr>
      </p:pic>
      <p:pic>
        <p:nvPicPr>
          <p:cNvPr id="371" name="Google Shape;371;p53"/>
          <p:cNvPicPr preferRelativeResize="0"/>
          <p:nvPr/>
        </p:nvPicPr>
        <p:blipFill>
          <a:blip r:embed="rId4">
            <a:alphaModFix/>
          </a:blip>
          <a:stretch>
            <a:fillRect/>
          </a:stretch>
        </p:blipFill>
        <p:spPr>
          <a:xfrm>
            <a:off x="397900" y="1306600"/>
            <a:ext cx="3800475" cy="1943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54"/>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77" name="Google Shape;377;p54"/>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a:t>
            </a:r>
            <a:endParaRPr b="1" i="1" sz="2500">
              <a:solidFill>
                <a:srgbClr val="FD8E00"/>
              </a:solidFill>
              <a:latin typeface="Georgia"/>
              <a:ea typeface="Georgia"/>
              <a:cs typeface="Georgia"/>
              <a:sym typeface="Georgia"/>
            </a:endParaRPr>
          </a:p>
        </p:txBody>
      </p:sp>
      <p:sp>
        <p:nvSpPr>
          <p:cNvPr id="378" name="Google Shape;378;p54"/>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79" name="Google Shape;379;p54"/>
          <p:cNvSpPr txBox="1"/>
          <p:nvPr/>
        </p:nvSpPr>
        <p:spPr>
          <a:xfrm>
            <a:off x="52425" y="980725"/>
            <a:ext cx="3110100" cy="56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Se Divide en 3 Lenguajes</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p:txBody>
      </p:sp>
      <p:sp>
        <p:nvSpPr>
          <p:cNvPr id="380" name="Google Shape;380;p54"/>
          <p:cNvSpPr txBox="1"/>
          <p:nvPr/>
        </p:nvSpPr>
        <p:spPr>
          <a:xfrm>
            <a:off x="2344650" y="1902750"/>
            <a:ext cx="4799700" cy="3000000"/>
          </a:xfrm>
          <a:prstGeom prst="rect">
            <a:avLst/>
          </a:prstGeom>
          <a:noFill/>
          <a:ln>
            <a:noFill/>
          </a:ln>
        </p:spPr>
        <p:txBody>
          <a:bodyPr anchorCtr="0" anchor="t" bIns="91425" lIns="91425" spcFirstLastPara="1" rIns="91425" wrap="square" tIns="91425">
            <a:noAutofit/>
          </a:bodyPr>
          <a:lstStyle/>
          <a:p>
            <a:pPr indent="-304800" lvl="0" marL="800100" rtl="0" algn="l">
              <a:lnSpc>
                <a:spcPct val="158000"/>
              </a:lnSpc>
              <a:spcBef>
                <a:spcPts val="0"/>
              </a:spcBef>
              <a:spcAft>
                <a:spcPts val="0"/>
              </a:spcAft>
              <a:buClr>
                <a:schemeClr val="dk1"/>
              </a:buClr>
              <a:buSzPts val="1200"/>
              <a:buFont typeface="Roboto"/>
              <a:buAutoNum type="arabicPeriod"/>
            </a:pPr>
            <a:r>
              <a:rPr lang="en" sz="1200">
                <a:solidFill>
                  <a:schemeClr val="dk1"/>
                </a:solidFill>
                <a:highlight>
                  <a:srgbClr val="FFFFFF"/>
                </a:highlight>
                <a:latin typeface="Roboto"/>
                <a:ea typeface="Roboto"/>
                <a:cs typeface="Roboto"/>
                <a:sym typeface="Roboto"/>
              </a:rPr>
              <a:t>DDL – Data Definition Language</a:t>
            </a:r>
            <a:endParaRPr sz="1200">
              <a:solidFill>
                <a:schemeClr val="dk1"/>
              </a:solidFill>
              <a:highlight>
                <a:srgbClr val="FFFFFF"/>
              </a:highlight>
              <a:latin typeface="Roboto"/>
              <a:ea typeface="Roboto"/>
              <a:cs typeface="Roboto"/>
              <a:sym typeface="Roboto"/>
            </a:endParaRPr>
          </a:p>
          <a:p>
            <a:pPr indent="-304800" lvl="0" marL="800100" rtl="0" algn="l">
              <a:lnSpc>
                <a:spcPct val="158000"/>
              </a:lnSpc>
              <a:spcBef>
                <a:spcPts val="0"/>
              </a:spcBef>
              <a:spcAft>
                <a:spcPts val="0"/>
              </a:spcAft>
              <a:buClr>
                <a:schemeClr val="dk1"/>
              </a:buClr>
              <a:buSzPts val="1200"/>
              <a:buFont typeface="Roboto"/>
              <a:buAutoNum type="arabicPeriod"/>
            </a:pPr>
            <a:r>
              <a:rPr lang="en" sz="1200">
                <a:solidFill>
                  <a:schemeClr val="dk1"/>
                </a:solidFill>
                <a:highlight>
                  <a:srgbClr val="FFFFFF"/>
                </a:highlight>
                <a:latin typeface="Roboto"/>
                <a:ea typeface="Roboto"/>
                <a:cs typeface="Roboto"/>
                <a:sym typeface="Roboto"/>
              </a:rPr>
              <a:t>DML – Data Manipulation Language</a:t>
            </a:r>
            <a:endParaRPr sz="1200">
              <a:solidFill>
                <a:schemeClr val="dk1"/>
              </a:solidFill>
              <a:highlight>
                <a:srgbClr val="FFFFFF"/>
              </a:highlight>
              <a:latin typeface="Roboto"/>
              <a:ea typeface="Roboto"/>
              <a:cs typeface="Roboto"/>
              <a:sym typeface="Roboto"/>
            </a:endParaRPr>
          </a:p>
          <a:p>
            <a:pPr indent="-304800" lvl="0" marL="800100" rtl="0" algn="l">
              <a:lnSpc>
                <a:spcPct val="158000"/>
              </a:lnSpc>
              <a:spcBef>
                <a:spcPts val="0"/>
              </a:spcBef>
              <a:spcAft>
                <a:spcPts val="0"/>
              </a:spcAft>
              <a:buClr>
                <a:schemeClr val="dk1"/>
              </a:buClr>
              <a:buSzPts val="1200"/>
              <a:buFont typeface="Roboto"/>
              <a:buAutoNum type="arabicPeriod"/>
            </a:pPr>
            <a:r>
              <a:rPr lang="en" sz="1200">
                <a:solidFill>
                  <a:schemeClr val="dk1"/>
                </a:solidFill>
                <a:highlight>
                  <a:srgbClr val="FFFFFF"/>
                </a:highlight>
                <a:latin typeface="Roboto"/>
                <a:ea typeface="Roboto"/>
                <a:cs typeface="Roboto"/>
                <a:sym typeface="Roboto"/>
              </a:rPr>
              <a:t>DCL – Data Control Language</a:t>
            </a:r>
            <a:endParaRPr sz="1200">
              <a:solidFill>
                <a:schemeClr val="dk1"/>
              </a:solidFill>
              <a:highlight>
                <a:srgbClr val="FFFFFF"/>
              </a:highlight>
              <a:latin typeface="Roboto"/>
              <a:ea typeface="Roboto"/>
              <a:cs typeface="Roboto"/>
              <a:sym typeface="Roboto"/>
            </a:endParaRPr>
          </a:p>
          <a:p>
            <a:pPr indent="-304800" lvl="0" marL="800100" rtl="0" algn="l">
              <a:lnSpc>
                <a:spcPct val="158000"/>
              </a:lnSpc>
              <a:spcBef>
                <a:spcPts val="0"/>
              </a:spcBef>
              <a:spcAft>
                <a:spcPts val="0"/>
              </a:spcAft>
              <a:buClr>
                <a:schemeClr val="dk1"/>
              </a:buClr>
              <a:buSzPts val="1200"/>
              <a:buFont typeface="Roboto"/>
              <a:buAutoNum type="arabicPeriod"/>
            </a:pPr>
            <a:r>
              <a:rPr lang="en" sz="1200">
                <a:solidFill>
                  <a:schemeClr val="dk1"/>
                </a:solidFill>
                <a:highlight>
                  <a:srgbClr val="FFFFFF"/>
                </a:highlight>
                <a:latin typeface="Roboto"/>
                <a:ea typeface="Roboto"/>
                <a:cs typeface="Roboto"/>
                <a:sym typeface="Roboto"/>
              </a:rPr>
              <a:t>TCL -- </a:t>
            </a:r>
            <a:r>
              <a:rPr lang="en" sz="1200">
                <a:solidFill>
                  <a:schemeClr val="dk1"/>
                </a:solidFill>
                <a:highlight>
                  <a:srgbClr val="FFFFFF"/>
                </a:highlight>
                <a:latin typeface="Roboto"/>
                <a:ea typeface="Roboto"/>
                <a:cs typeface="Roboto"/>
                <a:sym typeface="Roboto"/>
              </a:rPr>
              <a:t>Transaction</a:t>
            </a:r>
            <a:r>
              <a:rPr lang="en" sz="1200">
                <a:solidFill>
                  <a:schemeClr val="dk1"/>
                </a:solidFill>
                <a:highlight>
                  <a:srgbClr val="FFFFFF"/>
                </a:highlight>
                <a:latin typeface="Roboto"/>
                <a:ea typeface="Roboto"/>
                <a:cs typeface="Roboto"/>
                <a:sym typeface="Roboto"/>
              </a:rPr>
              <a:t> Control Language</a:t>
            </a:r>
            <a:endParaRPr sz="1200">
              <a:solidFill>
                <a:schemeClr val="dk1"/>
              </a:solidFill>
              <a:highlight>
                <a:srgbClr val="FFFFFF"/>
              </a:highlight>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Google Shape;385;p55"/>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86" name="Google Shape;386;p55"/>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 - DML</a:t>
            </a:r>
            <a:endParaRPr b="1" i="1" sz="2500">
              <a:solidFill>
                <a:srgbClr val="FD8E00"/>
              </a:solidFill>
              <a:latin typeface="Georgia"/>
              <a:ea typeface="Georgia"/>
              <a:cs typeface="Georgia"/>
              <a:sym typeface="Georgia"/>
            </a:endParaRPr>
          </a:p>
        </p:txBody>
      </p:sp>
      <p:sp>
        <p:nvSpPr>
          <p:cNvPr id="387" name="Google Shape;387;p55"/>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88" name="Google Shape;388;p55"/>
          <p:cNvSpPr txBox="1"/>
          <p:nvPr/>
        </p:nvSpPr>
        <p:spPr>
          <a:xfrm>
            <a:off x="61350" y="622300"/>
            <a:ext cx="5554800" cy="453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DML (Data Manipulation Language)</a:t>
            </a:r>
            <a:endParaRPr>
              <a:solidFill>
                <a:schemeClr val="dk1"/>
              </a:solidFill>
            </a:endParaRPr>
          </a:p>
        </p:txBody>
      </p:sp>
      <p:sp>
        <p:nvSpPr>
          <p:cNvPr id="389" name="Google Shape;389;p55"/>
          <p:cNvSpPr txBox="1"/>
          <p:nvPr/>
        </p:nvSpPr>
        <p:spPr>
          <a:xfrm>
            <a:off x="333025" y="1299288"/>
            <a:ext cx="8458500" cy="3000000"/>
          </a:xfrm>
          <a:prstGeom prst="rect">
            <a:avLst/>
          </a:prstGeom>
          <a:noFill/>
          <a:ln>
            <a:noFill/>
          </a:ln>
        </p:spPr>
        <p:txBody>
          <a:bodyPr anchorCtr="0" anchor="t" bIns="91425" lIns="91425" spcFirstLastPara="1" rIns="91425" wrap="square" tIns="91425">
            <a:noAutofit/>
          </a:bodyPr>
          <a:lstStyle/>
          <a:p>
            <a:pPr indent="0" lvl="0" marL="0" rtl="0" algn="l">
              <a:lnSpc>
                <a:spcPct val="160000"/>
              </a:lnSpc>
              <a:spcBef>
                <a:spcPts val="1500"/>
              </a:spcBef>
              <a:spcAft>
                <a:spcPts val="0"/>
              </a:spcAft>
              <a:buNone/>
            </a:pPr>
            <a:r>
              <a:rPr lang="en" sz="1500">
                <a:solidFill>
                  <a:srgbClr val="273B47"/>
                </a:solidFill>
                <a:highlight>
                  <a:srgbClr val="FFFFFF"/>
                </a:highlight>
              </a:rPr>
              <a:t>P</a:t>
            </a:r>
            <a:r>
              <a:rPr lang="en" sz="1500">
                <a:solidFill>
                  <a:srgbClr val="273B47"/>
                </a:solidFill>
                <a:highlight>
                  <a:srgbClr val="FFFFFF"/>
                </a:highlight>
              </a:rPr>
              <a:t>ermite recuperar, almacenar, modificar, eliminar, insertar y actualizar datos de una </a:t>
            </a:r>
            <a:r>
              <a:rPr b="1" lang="en" sz="1500">
                <a:solidFill>
                  <a:srgbClr val="273B47"/>
                </a:solidFill>
                <a:highlight>
                  <a:srgbClr val="FFFFFF"/>
                </a:highlight>
              </a:rPr>
              <a:t>base de datos</a:t>
            </a:r>
            <a:r>
              <a:rPr lang="en" sz="1500">
                <a:solidFill>
                  <a:srgbClr val="273B47"/>
                </a:solidFill>
                <a:highlight>
                  <a:srgbClr val="FFFFFF"/>
                </a:highlight>
              </a:rPr>
              <a:t>.</a:t>
            </a:r>
            <a:endParaRPr sz="1500">
              <a:solidFill>
                <a:srgbClr val="273B47"/>
              </a:solidFill>
              <a:highlight>
                <a:srgbClr val="FFFFFF"/>
              </a:highlight>
            </a:endParaRPr>
          </a:p>
          <a:p>
            <a:pPr indent="-323850" lvl="0" marL="596900" rtl="0" algn="l">
              <a:lnSpc>
                <a:spcPct val="160000"/>
              </a:lnSpc>
              <a:spcBef>
                <a:spcPts val="2600"/>
              </a:spcBef>
              <a:spcAft>
                <a:spcPts val="0"/>
              </a:spcAft>
              <a:buClr>
                <a:srgbClr val="273B47"/>
              </a:buClr>
              <a:buSzPts val="1500"/>
              <a:buChar char="●"/>
            </a:pPr>
            <a:r>
              <a:rPr b="1" lang="en" sz="1500">
                <a:solidFill>
                  <a:srgbClr val="273B47"/>
                </a:solidFill>
                <a:highlight>
                  <a:srgbClr val="FFFFFF"/>
                </a:highlight>
              </a:rPr>
              <a:t>SELECT:</a:t>
            </a:r>
            <a:r>
              <a:rPr lang="en" sz="1500">
                <a:solidFill>
                  <a:srgbClr val="273B47"/>
                </a:solidFill>
                <a:highlight>
                  <a:srgbClr val="FFFFFF"/>
                </a:highlight>
              </a:rPr>
              <a:t> Utilizado para consultar registros de la </a:t>
            </a:r>
            <a:r>
              <a:rPr b="1" lang="en" sz="1500">
                <a:solidFill>
                  <a:srgbClr val="273B47"/>
                </a:solidFill>
                <a:highlight>
                  <a:srgbClr val="FFFFFF"/>
                </a:highlight>
              </a:rPr>
              <a:t>base de datos</a:t>
            </a:r>
            <a:r>
              <a:rPr lang="en" sz="1500">
                <a:solidFill>
                  <a:srgbClr val="273B47"/>
                </a:solidFill>
                <a:highlight>
                  <a:srgbClr val="FFFFFF"/>
                </a:highlight>
              </a:rPr>
              <a:t> que satisfagan un criterio determinado.</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INSERT:</a:t>
            </a:r>
            <a:r>
              <a:rPr lang="en" sz="1500">
                <a:solidFill>
                  <a:srgbClr val="273B47"/>
                </a:solidFill>
                <a:highlight>
                  <a:srgbClr val="FFFFFF"/>
                </a:highlight>
              </a:rPr>
              <a:t> Utilizado para cargar de datos en la </a:t>
            </a:r>
            <a:r>
              <a:rPr b="1" lang="en" sz="1500">
                <a:solidFill>
                  <a:srgbClr val="273B47"/>
                </a:solidFill>
                <a:highlight>
                  <a:srgbClr val="FFFFFF"/>
                </a:highlight>
              </a:rPr>
              <a:t>base de datos</a:t>
            </a:r>
            <a:r>
              <a:rPr lang="en" sz="1500">
                <a:solidFill>
                  <a:srgbClr val="273B47"/>
                </a:solidFill>
                <a:highlight>
                  <a:srgbClr val="FFFFFF"/>
                </a:highlight>
              </a:rPr>
              <a:t> en una única operación.</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UPDATE:</a:t>
            </a:r>
            <a:r>
              <a:rPr lang="en" sz="1500">
                <a:solidFill>
                  <a:srgbClr val="273B47"/>
                </a:solidFill>
                <a:highlight>
                  <a:srgbClr val="FFFFFF"/>
                </a:highlight>
              </a:rPr>
              <a:t> Utilizado para modificar los valores de los campos y registros especificados</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DELETE:</a:t>
            </a:r>
            <a:r>
              <a:rPr lang="en" sz="1500">
                <a:solidFill>
                  <a:srgbClr val="273B47"/>
                </a:solidFill>
                <a:highlight>
                  <a:srgbClr val="FFFFFF"/>
                </a:highlight>
              </a:rPr>
              <a:t> Utilizado para eliminar registros de una tabla de una </a:t>
            </a:r>
            <a:r>
              <a:rPr b="1" lang="en" sz="1500">
                <a:solidFill>
                  <a:srgbClr val="273B47"/>
                </a:solidFill>
                <a:highlight>
                  <a:srgbClr val="FFFFFF"/>
                </a:highlight>
              </a:rPr>
              <a:t>base de datos</a:t>
            </a:r>
            <a:r>
              <a:rPr lang="en" sz="1500">
                <a:solidFill>
                  <a:srgbClr val="273B47"/>
                </a:solidFill>
                <a:highlight>
                  <a:srgbClr val="FFFFFF"/>
                </a:highlight>
              </a:rPr>
              <a:t>.</a:t>
            </a:r>
            <a:endParaRPr sz="1500">
              <a:solidFill>
                <a:srgbClr val="273B47"/>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sp>
        <p:nvSpPr>
          <p:cNvPr id="394" name="Google Shape;394;p56"/>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95" name="Google Shape;395;p56"/>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 - DML</a:t>
            </a:r>
            <a:endParaRPr b="1" i="1" sz="2500">
              <a:solidFill>
                <a:srgbClr val="FD8E00"/>
              </a:solidFill>
              <a:latin typeface="Georgia"/>
              <a:ea typeface="Georgia"/>
              <a:cs typeface="Georgia"/>
              <a:sym typeface="Georgia"/>
            </a:endParaRPr>
          </a:p>
        </p:txBody>
      </p:sp>
      <p:sp>
        <p:nvSpPr>
          <p:cNvPr id="396" name="Google Shape;396;p56"/>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97" name="Google Shape;397;p56"/>
          <p:cNvSpPr txBox="1"/>
          <p:nvPr/>
        </p:nvSpPr>
        <p:spPr>
          <a:xfrm>
            <a:off x="61350" y="622300"/>
            <a:ext cx="5554800" cy="453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DML (Data Manipulation Language)</a:t>
            </a:r>
            <a:endParaRPr>
              <a:solidFill>
                <a:schemeClr val="dk1"/>
              </a:solidFill>
            </a:endParaRPr>
          </a:p>
        </p:txBody>
      </p:sp>
      <p:pic>
        <p:nvPicPr>
          <p:cNvPr id="398" name="Google Shape;398;p56"/>
          <p:cNvPicPr preferRelativeResize="0"/>
          <p:nvPr/>
        </p:nvPicPr>
        <p:blipFill>
          <a:blip r:embed="rId3">
            <a:alphaModFix/>
          </a:blip>
          <a:stretch>
            <a:fillRect/>
          </a:stretch>
        </p:blipFill>
        <p:spPr>
          <a:xfrm>
            <a:off x="121700" y="1105875"/>
            <a:ext cx="3507574" cy="1726150"/>
          </a:xfrm>
          <a:prstGeom prst="rect">
            <a:avLst/>
          </a:prstGeom>
          <a:noFill/>
          <a:ln>
            <a:noFill/>
          </a:ln>
        </p:spPr>
      </p:pic>
      <p:pic>
        <p:nvPicPr>
          <p:cNvPr id="399" name="Google Shape;399;p56"/>
          <p:cNvPicPr preferRelativeResize="0"/>
          <p:nvPr/>
        </p:nvPicPr>
        <p:blipFill>
          <a:blip r:embed="rId4">
            <a:alphaModFix/>
          </a:blip>
          <a:stretch>
            <a:fillRect/>
          </a:stretch>
        </p:blipFill>
        <p:spPr>
          <a:xfrm>
            <a:off x="3779100" y="989525"/>
            <a:ext cx="2639549" cy="1249825"/>
          </a:xfrm>
          <a:prstGeom prst="rect">
            <a:avLst/>
          </a:prstGeom>
          <a:noFill/>
          <a:ln>
            <a:noFill/>
          </a:ln>
        </p:spPr>
      </p:pic>
      <p:pic>
        <p:nvPicPr>
          <p:cNvPr id="400" name="Google Shape;400;p56"/>
          <p:cNvPicPr preferRelativeResize="0"/>
          <p:nvPr/>
        </p:nvPicPr>
        <p:blipFill>
          <a:blip r:embed="rId5">
            <a:alphaModFix/>
          </a:blip>
          <a:stretch>
            <a:fillRect/>
          </a:stretch>
        </p:blipFill>
        <p:spPr>
          <a:xfrm>
            <a:off x="734300" y="3152789"/>
            <a:ext cx="3837700" cy="1349885"/>
          </a:xfrm>
          <a:prstGeom prst="rect">
            <a:avLst/>
          </a:prstGeom>
          <a:noFill/>
          <a:ln>
            <a:noFill/>
          </a:ln>
        </p:spPr>
      </p:pic>
      <p:pic>
        <p:nvPicPr>
          <p:cNvPr id="401" name="Google Shape;401;p56"/>
          <p:cNvPicPr preferRelativeResize="0"/>
          <p:nvPr/>
        </p:nvPicPr>
        <p:blipFill>
          <a:blip r:embed="rId6">
            <a:alphaModFix/>
          </a:blip>
          <a:stretch>
            <a:fillRect/>
          </a:stretch>
        </p:blipFill>
        <p:spPr>
          <a:xfrm>
            <a:off x="3629274" y="2571750"/>
            <a:ext cx="2154546" cy="2041432"/>
          </a:xfrm>
          <a:prstGeom prst="rect">
            <a:avLst/>
          </a:prstGeom>
          <a:noFill/>
          <a:ln>
            <a:noFill/>
          </a:ln>
        </p:spPr>
      </p:pic>
      <p:pic>
        <p:nvPicPr>
          <p:cNvPr id="402" name="Google Shape;402;p56"/>
          <p:cNvPicPr preferRelativeResize="0"/>
          <p:nvPr/>
        </p:nvPicPr>
        <p:blipFill>
          <a:blip r:embed="rId7">
            <a:alphaModFix/>
          </a:blip>
          <a:stretch>
            <a:fillRect/>
          </a:stretch>
        </p:blipFill>
        <p:spPr>
          <a:xfrm>
            <a:off x="6027450" y="2715400"/>
            <a:ext cx="2801651" cy="1575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9"/>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229" name="Google Shape;229;p39"/>
          <p:cNvSpPr txBox="1"/>
          <p:nvPr/>
        </p:nvSpPr>
        <p:spPr>
          <a:xfrm>
            <a:off x="1877646" y="1871592"/>
            <a:ext cx="5832600" cy="1271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FD8E00"/>
              </a:buClr>
              <a:buSzPts val="6000"/>
              <a:buFont typeface="Georgia"/>
              <a:buNone/>
            </a:pPr>
            <a:r>
              <a:rPr b="1" lang="en" sz="6000">
                <a:solidFill>
                  <a:srgbClr val="FD8E00"/>
                </a:solidFill>
                <a:latin typeface="Georgia"/>
                <a:ea typeface="Georgia"/>
                <a:cs typeface="Georgia"/>
                <a:sym typeface="Georgia"/>
              </a:rPr>
              <a:t>Tema 8</a:t>
            </a:r>
            <a:endParaRPr b="1" i="0" sz="4800" u="none" cap="none" strike="noStrike">
              <a:solidFill>
                <a:srgbClr val="FD8E00"/>
              </a:solidFill>
              <a:latin typeface="Georgia"/>
              <a:ea typeface="Georgia"/>
              <a:cs typeface="Georgia"/>
              <a:sym typeface="Georgia"/>
            </a:endParaRPr>
          </a:p>
        </p:txBody>
      </p:sp>
      <p:sp>
        <p:nvSpPr>
          <p:cNvPr id="230" name="Google Shape;230;p39"/>
          <p:cNvSpPr txBox="1"/>
          <p:nvPr/>
        </p:nvSpPr>
        <p:spPr>
          <a:xfrm>
            <a:off x="3308601" y="-643"/>
            <a:ext cx="5835300" cy="446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3200">
                <a:solidFill>
                  <a:srgbClr val="FF9B09"/>
                </a:solidFill>
                <a:latin typeface="Cambria"/>
                <a:ea typeface="Cambria"/>
                <a:cs typeface="Cambria"/>
                <a:sym typeface="Cambria"/>
              </a:rPr>
              <a:t>Intro a TI</a:t>
            </a:r>
            <a:endParaRPr/>
          </a:p>
        </p:txBody>
      </p:sp>
      <p:pic>
        <p:nvPicPr>
          <p:cNvPr descr="C:\Users\MaríaFer\Google Drive\ULEAD\Mercadeo\Branding\logo, escudo y bandera para PPT\LEAD-01[3].png" id="231" name="Google Shape;231;p39"/>
          <p:cNvPicPr preferRelativeResize="0"/>
          <p:nvPr/>
        </p:nvPicPr>
        <p:blipFill rotWithShape="1">
          <a:blip r:embed="rId3">
            <a:alphaModFix/>
          </a:blip>
          <a:srcRect b="0" l="0" r="0" t="0"/>
          <a:stretch/>
        </p:blipFill>
        <p:spPr>
          <a:xfrm>
            <a:off x="20947" y="-2899"/>
            <a:ext cx="2484277" cy="1624339"/>
          </a:xfrm>
          <a:prstGeom prst="rect">
            <a:avLst/>
          </a:prstGeom>
          <a:noFill/>
          <a:ln>
            <a:noFill/>
          </a:ln>
        </p:spPr>
      </p:pic>
      <p:sp>
        <p:nvSpPr>
          <p:cNvPr id="232" name="Google Shape;232;p39"/>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Google Shape;407;p57"/>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08" name="Google Shape;408;p57"/>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 - DDL</a:t>
            </a:r>
            <a:endParaRPr b="1" i="1" sz="2500">
              <a:solidFill>
                <a:srgbClr val="FD8E00"/>
              </a:solidFill>
              <a:latin typeface="Georgia"/>
              <a:ea typeface="Georgia"/>
              <a:cs typeface="Georgia"/>
              <a:sym typeface="Georgia"/>
            </a:endParaRPr>
          </a:p>
        </p:txBody>
      </p:sp>
      <p:sp>
        <p:nvSpPr>
          <p:cNvPr id="409" name="Google Shape;409;p57"/>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10" name="Google Shape;410;p57"/>
          <p:cNvSpPr txBox="1"/>
          <p:nvPr/>
        </p:nvSpPr>
        <p:spPr>
          <a:xfrm>
            <a:off x="61350" y="622300"/>
            <a:ext cx="5554800" cy="453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DDL ( Data Definition Language)</a:t>
            </a:r>
            <a:endParaRPr>
              <a:solidFill>
                <a:schemeClr val="dk1"/>
              </a:solidFill>
            </a:endParaRPr>
          </a:p>
          <a:p>
            <a:pPr indent="0" lvl="0" marL="457200" rtl="0" algn="l">
              <a:spcBef>
                <a:spcPts val="0"/>
              </a:spcBef>
              <a:spcAft>
                <a:spcPts val="0"/>
              </a:spcAft>
              <a:buNone/>
            </a:pPr>
            <a:r>
              <a:t/>
            </a:r>
            <a:endParaRPr>
              <a:solidFill>
                <a:schemeClr val="dk1"/>
              </a:solidFill>
            </a:endParaRPr>
          </a:p>
        </p:txBody>
      </p:sp>
      <p:sp>
        <p:nvSpPr>
          <p:cNvPr id="411" name="Google Shape;411;p57"/>
          <p:cNvSpPr txBox="1"/>
          <p:nvPr/>
        </p:nvSpPr>
        <p:spPr>
          <a:xfrm>
            <a:off x="153250" y="852150"/>
            <a:ext cx="8558100" cy="3522300"/>
          </a:xfrm>
          <a:prstGeom prst="rect">
            <a:avLst/>
          </a:prstGeom>
          <a:noFill/>
          <a:ln>
            <a:noFill/>
          </a:ln>
        </p:spPr>
        <p:txBody>
          <a:bodyPr anchorCtr="0" anchor="t" bIns="91425" lIns="91425" spcFirstLastPara="1" rIns="91425" wrap="square" tIns="91425">
            <a:noAutofit/>
          </a:bodyPr>
          <a:lstStyle/>
          <a:p>
            <a:pPr indent="0" lvl="0" marL="0" rtl="0" algn="l">
              <a:lnSpc>
                <a:spcPct val="160000"/>
              </a:lnSpc>
              <a:spcBef>
                <a:spcPts val="1500"/>
              </a:spcBef>
              <a:spcAft>
                <a:spcPts val="0"/>
              </a:spcAft>
              <a:buNone/>
            </a:pPr>
            <a:r>
              <a:rPr lang="en" sz="1500">
                <a:solidFill>
                  <a:srgbClr val="273B47"/>
                </a:solidFill>
                <a:highlight>
                  <a:srgbClr val="FFFFFF"/>
                </a:highlight>
              </a:rPr>
              <a:t>Permite crear y modificar la estructura de una </a:t>
            </a:r>
            <a:r>
              <a:rPr b="1" lang="en" sz="1500">
                <a:solidFill>
                  <a:srgbClr val="273B47"/>
                </a:solidFill>
                <a:highlight>
                  <a:srgbClr val="FFFFFF"/>
                </a:highlight>
              </a:rPr>
              <a:t>base de datos</a:t>
            </a:r>
            <a:r>
              <a:rPr lang="en" sz="1500">
                <a:solidFill>
                  <a:srgbClr val="273B47"/>
                </a:solidFill>
                <a:highlight>
                  <a:srgbClr val="FFFFFF"/>
                </a:highlight>
              </a:rPr>
              <a:t>.</a:t>
            </a:r>
            <a:endParaRPr sz="1500">
              <a:solidFill>
                <a:srgbClr val="273B47"/>
              </a:solidFill>
              <a:highlight>
                <a:srgbClr val="FFFFFF"/>
              </a:highlight>
            </a:endParaRPr>
          </a:p>
          <a:p>
            <a:pPr indent="-323850" lvl="0" marL="596900" rtl="0" algn="l">
              <a:lnSpc>
                <a:spcPct val="160000"/>
              </a:lnSpc>
              <a:spcBef>
                <a:spcPts val="2600"/>
              </a:spcBef>
              <a:spcAft>
                <a:spcPts val="0"/>
              </a:spcAft>
              <a:buClr>
                <a:srgbClr val="273B47"/>
              </a:buClr>
              <a:buSzPts val="1500"/>
              <a:buChar char="●"/>
            </a:pPr>
            <a:r>
              <a:rPr b="1" lang="en" sz="1500">
                <a:solidFill>
                  <a:srgbClr val="273B47"/>
                </a:solidFill>
                <a:highlight>
                  <a:srgbClr val="FFFFFF"/>
                </a:highlight>
              </a:rPr>
              <a:t>CREATE:</a:t>
            </a:r>
            <a:r>
              <a:rPr lang="en" sz="1500">
                <a:solidFill>
                  <a:srgbClr val="273B47"/>
                </a:solidFill>
                <a:highlight>
                  <a:srgbClr val="FFFFFF"/>
                </a:highlight>
              </a:rPr>
              <a:t> Utilizado para crear nuevas tablas, campos e índices.</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ALTER:</a:t>
            </a:r>
            <a:r>
              <a:rPr lang="en" sz="1500">
                <a:solidFill>
                  <a:srgbClr val="273B47"/>
                </a:solidFill>
                <a:highlight>
                  <a:srgbClr val="FFFFFF"/>
                </a:highlight>
              </a:rPr>
              <a:t> Utilizado para modificar las tablas agregando campos o cambiando</a:t>
            </a:r>
            <a:r>
              <a:rPr lang="en" sz="1500">
                <a:solidFill>
                  <a:srgbClr val="273B47"/>
                </a:solidFill>
                <a:highlight>
                  <a:srgbClr val="FFFFFF"/>
                </a:highlight>
              </a:rPr>
              <a:t> la definición de los campos.</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DROP:</a:t>
            </a:r>
            <a:r>
              <a:rPr lang="en" sz="1500">
                <a:solidFill>
                  <a:srgbClr val="273B47"/>
                </a:solidFill>
                <a:highlight>
                  <a:srgbClr val="FFFFFF"/>
                </a:highlight>
              </a:rPr>
              <a:t> Empleado para eliminar tablas e índices.</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TRUNCATE:</a:t>
            </a:r>
            <a:r>
              <a:rPr lang="en" sz="1500">
                <a:solidFill>
                  <a:srgbClr val="273B47"/>
                </a:solidFill>
                <a:highlight>
                  <a:srgbClr val="FFFFFF"/>
                </a:highlight>
              </a:rPr>
              <a:t> Empleado para eliminar todos los registros de una tabla.</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COMMENT:</a:t>
            </a:r>
            <a:r>
              <a:rPr lang="en" sz="1500">
                <a:solidFill>
                  <a:srgbClr val="273B47"/>
                </a:solidFill>
                <a:highlight>
                  <a:srgbClr val="FFFFFF"/>
                </a:highlight>
              </a:rPr>
              <a:t> Utilizado para agregar comentarios al diccionario de datos.</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RENAME:</a:t>
            </a:r>
            <a:r>
              <a:rPr lang="en" sz="1500">
                <a:solidFill>
                  <a:srgbClr val="273B47"/>
                </a:solidFill>
                <a:highlight>
                  <a:srgbClr val="FFFFFF"/>
                </a:highlight>
              </a:rPr>
              <a:t> Tal como su nombre lo indica es utilizado para renombrar objetos.</a:t>
            </a:r>
            <a:endParaRPr sz="1500">
              <a:solidFill>
                <a:srgbClr val="273B47"/>
              </a:solidFill>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58"/>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17" name="Google Shape;417;p58"/>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 - DDL</a:t>
            </a:r>
            <a:endParaRPr b="1" i="1" sz="2500">
              <a:solidFill>
                <a:srgbClr val="FD8E00"/>
              </a:solidFill>
              <a:latin typeface="Georgia"/>
              <a:ea typeface="Georgia"/>
              <a:cs typeface="Georgia"/>
              <a:sym typeface="Georgia"/>
            </a:endParaRPr>
          </a:p>
        </p:txBody>
      </p:sp>
      <p:sp>
        <p:nvSpPr>
          <p:cNvPr id="418" name="Google Shape;418;p58"/>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19" name="Google Shape;419;p58"/>
          <p:cNvSpPr txBox="1"/>
          <p:nvPr/>
        </p:nvSpPr>
        <p:spPr>
          <a:xfrm>
            <a:off x="61350" y="622300"/>
            <a:ext cx="5554800" cy="453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DDL ( Data Definition Language)</a:t>
            </a:r>
            <a:endParaRPr>
              <a:solidFill>
                <a:schemeClr val="dk1"/>
              </a:solidFill>
            </a:endParaRPr>
          </a:p>
        </p:txBody>
      </p:sp>
      <p:pic>
        <p:nvPicPr>
          <p:cNvPr id="420" name="Google Shape;420;p58"/>
          <p:cNvPicPr preferRelativeResize="0"/>
          <p:nvPr/>
        </p:nvPicPr>
        <p:blipFill>
          <a:blip r:embed="rId3">
            <a:alphaModFix/>
          </a:blip>
          <a:stretch>
            <a:fillRect/>
          </a:stretch>
        </p:blipFill>
        <p:spPr>
          <a:xfrm>
            <a:off x="426750" y="1326500"/>
            <a:ext cx="3509050" cy="1509850"/>
          </a:xfrm>
          <a:prstGeom prst="rect">
            <a:avLst/>
          </a:prstGeom>
          <a:noFill/>
          <a:ln>
            <a:noFill/>
          </a:ln>
        </p:spPr>
      </p:pic>
      <p:pic>
        <p:nvPicPr>
          <p:cNvPr id="421" name="Google Shape;421;p58"/>
          <p:cNvPicPr preferRelativeResize="0"/>
          <p:nvPr/>
        </p:nvPicPr>
        <p:blipFill>
          <a:blip r:embed="rId4">
            <a:alphaModFix/>
          </a:blip>
          <a:stretch>
            <a:fillRect/>
          </a:stretch>
        </p:blipFill>
        <p:spPr>
          <a:xfrm>
            <a:off x="4787100" y="2056127"/>
            <a:ext cx="2937375" cy="2228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Google Shape;426;p59"/>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27" name="Google Shape;427;p59"/>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 - DCL</a:t>
            </a:r>
            <a:endParaRPr b="1" i="1" sz="2500">
              <a:solidFill>
                <a:srgbClr val="FD8E00"/>
              </a:solidFill>
              <a:latin typeface="Georgia"/>
              <a:ea typeface="Georgia"/>
              <a:cs typeface="Georgia"/>
              <a:sym typeface="Georgia"/>
            </a:endParaRPr>
          </a:p>
        </p:txBody>
      </p:sp>
      <p:sp>
        <p:nvSpPr>
          <p:cNvPr id="428" name="Google Shape;428;p59"/>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29" name="Google Shape;429;p59"/>
          <p:cNvSpPr txBox="1"/>
          <p:nvPr/>
        </p:nvSpPr>
        <p:spPr>
          <a:xfrm>
            <a:off x="61350" y="622300"/>
            <a:ext cx="5554800" cy="453600"/>
          </a:xfrm>
          <a:prstGeom prst="rect">
            <a:avLst/>
          </a:prstGeom>
          <a:noFill/>
          <a:ln>
            <a:noFill/>
          </a:ln>
        </p:spPr>
        <p:txBody>
          <a:bodyPr anchorCtr="0" anchor="t" bIns="91425" lIns="91425" spcFirstLastPara="1" rIns="91425" wrap="square" tIns="91425">
            <a:noAutofit/>
          </a:bodyPr>
          <a:lstStyle/>
          <a:p>
            <a:pPr indent="-317500" lvl="0" marL="457200" rtl="0" algn="l">
              <a:lnSpc>
                <a:spcPct val="158000"/>
              </a:lnSpc>
              <a:spcBef>
                <a:spcPts val="0"/>
              </a:spcBef>
              <a:spcAft>
                <a:spcPts val="0"/>
              </a:spcAft>
              <a:buClr>
                <a:schemeClr val="dk1"/>
              </a:buClr>
              <a:buSzPts val="1400"/>
              <a:buChar char="●"/>
            </a:pPr>
            <a:r>
              <a:rPr lang="en" sz="1200">
                <a:solidFill>
                  <a:schemeClr val="dk1"/>
                </a:solidFill>
                <a:highlight>
                  <a:srgbClr val="FFFFFF"/>
                </a:highlight>
                <a:latin typeface="Roboto"/>
                <a:ea typeface="Roboto"/>
                <a:cs typeface="Roboto"/>
                <a:sym typeface="Roboto"/>
              </a:rPr>
              <a:t>DCL – Data Control Language</a:t>
            </a:r>
            <a:endParaRPr>
              <a:solidFill>
                <a:schemeClr val="dk1"/>
              </a:solidFill>
            </a:endParaRPr>
          </a:p>
        </p:txBody>
      </p:sp>
      <p:sp>
        <p:nvSpPr>
          <p:cNvPr id="430" name="Google Shape;430;p59"/>
          <p:cNvSpPr txBox="1"/>
          <p:nvPr/>
        </p:nvSpPr>
        <p:spPr>
          <a:xfrm>
            <a:off x="429125" y="1407825"/>
            <a:ext cx="7295400" cy="3129900"/>
          </a:xfrm>
          <a:prstGeom prst="rect">
            <a:avLst/>
          </a:prstGeom>
          <a:noFill/>
          <a:ln>
            <a:noFill/>
          </a:ln>
        </p:spPr>
        <p:txBody>
          <a:bodyPr anchorCtr="0" anchor="t" bIns="91425" lIns="91425" spcFirstLastPara="1" rIns="91425" wrap="square" tIns="91425">
            <a:noAutofit/>
          </a:bodyPr>
          <a:lstStyle/>
          <a:p>
            <a:pPr indent="0" lvl="0" marL="0" rtl="0" algn="l">
              <a:lnSpc>
                <a:spcPct val="160000"/>
              </a:lnSpc>
              <a:spcBef>
                <a:spcPts val="1500"/>
              </a:spcBef>
              <a:spcAft>
                <a:spcPts val="0"/>
              </a:spcAft>
              <a:buNone/>
            </a:pPr>
            <a:r>
              <a:rPr lang="en" sz="1500">
                <a:solidFill>
                  <a:srgbClr val="273B47"/>
                </a:solidFill>
                <a:highlight>
                  <a:srgbClr val="FFFFFF"/>
                </a:highlight>
              </a:rPr>
              <a:t>Permite crear roles, permisos e integridad referencial, así como el control al acceso a la </a:t>
            </a:r>
            <a:r>
              <a:rPr b="1" lang="en" sz="1500">
                <a:solidFill>
                  <a:srgbClr val="273B47"/>
                </a:solidFill>
                <a:highlight>
                  <a:srgbClr val="FFFFFF"/>
                </a:highlight>
              </a:rPr>
              <a:t>base de datos</a:t>
            </a:r>
            <a:r>
              <a:rPr lang="en" sz="1500">
                <a:solidFill>
                  <a:srgbClr val="273B47"/>
                </a:solidFill>
                <a:highlight>
                  <a:srgbClr val="FFFFFF"/>
                </a:highlight>
              </a:rPr>
              <a:t>.</a:t>
            </a:r>
            <a:endParaRPr sz="1500">
              <a:solidFill>
                <a:srgbClr val="273B47"/>
              </a:solidFill>
              <a:highlight>
                <a:srgbClr val="FFFFFF"/>
              </a:highlight>
            </a:endParaRPr>
          </a:p>
          <a:p>
            <a:pPr indent="-323850" lvl="0" marL="596900" rtl="0" algn="l">
              <a:lnSpc>
                <a:spcPct val="160000"/>
              </a:lnSpc>
              <a:spcBef>
                <a:spcPts val="2600"/>
              </a:spcBef>
              <a:spcAft>
                <a:spcPts val="0"/>
              </a:spcAft>
              <a:buClr>
                <a:srgbClr val="273B47"/>
              </a:buClr>
              <a:buSzPts val="1500"/>
              <a:buChar char="●"/>
            </a:pPr>
            <a:r>
              <a:rPr b="1" lang="en" sz="1500">
                <a:solidFill>
                  <a:srgbClr val="273B47"/>
                </a:solidFill>
                <a:highlight>
                  <a:srgbClr val="FFFFFF"/>
                </a:highlight>
              </a:rPr>
              <a:t>GRANT:</a:t>
            </a:r>
            <a:r>
              <a:rPr lang="en" sz="1500">
                <a:solidFill>
                  <a:srgbClr val="273B47"/>
                </a:solidFill>
                <a:highlight>
                  <a:srgbClr val="FFFFFF"/>
                </a:highlight>
              </a:rPr>
              <a:t> Usado para otorgar privilegios de acceso de usuario a la </a:t>
            </a:r>
            <a:r>
              <a:rPr b="1" lang="en" sz="1500">
                <a:solidFill>
                  <a:srgbClr val="273B47"/>
                </a:solidFill>
                <a:highlight>
                  <a:srgbClr val="FFFFFF"/>
                </a:highlight>
              </a:rPr>
              <a:t>base de datos</a:t>
            </a:r>
            <a:r>
              <a:rPr lang="en" sz="1500">
                <a:solidFill>
                  <a:srgbClr val="273B47"/>
                </a:solidFill>
                <a:highlight>
                  <a:srgbClr val="FFFFFF"/>
                </a:highlight>
              </a:rPr>
              <a:t>.</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REVOKE:</a:t>
            </a:r>
            <a:r>
              <a:rPr lang="en" sz="1500">
                <a:solidFill>
                  <a:srgbClr val="273B47"/>
                </a:solidFill>
                <a:highlight>
                  <a:srgbClr val="FFFFFF"/>
                </a:highlight>
              </a:rPr>
              <a:t> Utilizado para retirar privilegios de acceso otorgados con el comando GRANT.</a:t>
            </a:r>
            <a:endParaRPr sz="1500">
              <a:solidFill>
                <a:srgbClr val="273B47"/>
              </a:solidFill>
              <a:highlight>
                <a:srgbClr val="FFFFFF"/>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4" name="Shape 434"/>
        <p:cNvGrpSpPr/>
        <p:nvPr/>
      </p:nvGrpSpPr>
      <p:grpSpPr>
        <a:xfrm>
          <a:off x="0" y="0"/>
          <a:ext cx="0" cy="0"/>
          <a:chOff x="0" y="0"/>
          <a:chExt cx="0" cy="0"/>
        </a:xfrm>
      </p:grpSpPr>
      <p:sp>
        <p:nvSpPr>
          <p:cNvPr id="435" name="Google Shape;435;p60"/>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36" name="Google Shape;436;p60"/>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 - DCL</a:t>
            </a:r>
            <a:endParaRPr b="1" i="1" sz="2500">
              <a:solidFill>
                <a:srgbClr val="FD8E00"/>
              </a:solidFill>
              <a:latin typeface="Georgia"/>
              <a:ea typeface="Georgia"/>
              <a:cs typeface="Georgia"/>
              <a:sym typeface="Georgia"/>
            </a:endParaRPr>
          </a:p>
        </p:txBody>
      </p:sp>
      <p:sp>
        <p:nvSpPr>
          <p:cNvPr id="437" name="Google Shape;437;p60"/>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38" name="Google Shape;438;p60"/>
          <p:cNvSpPr txBox="1"/>
          <p:nvPr/>
        </p:nvSpPr>
        <p:spPr>
          <a:xfrm>
            <a:off x="61350" y="622300"/>
            <a:ext cx="5554800" cy="453600"/>
          </a:xfrm>
          <a:prstGeom prst="rect">
            <a:avLst/>
          </a:prstGeom>
          <a:noFill/>
          <a:ln>
            <a:noFill/>
          </a:ln>
        </p:spPr>
        <p:txBody>
          <a:bodyPr anchorCtr="0" anchor="t" bIns="91425" lIns="91425" spcFirstLastPara="1" rIns="91425" wrap="square" tIns="91425">
            <a:noAutofit/>
          </a:bodyPr>
          <a:lstStyle/>
          <a:p>
            <a:pPr indent="-317500" lvl="0" marL="457200" rtl="0" algn="l">
              <a:lnSpc>
                <a:spcPct val="158000"/>
              </a:lnSpc>
              <a:spcBef>
                <a:spcPts val="0"/>
              </a:spcBef>
              <a:spcAft>
                <a:spcPts val="0"/>
              </a:spcAft>
              <a:buClr>
                <a:schemeClr val="dk1"/>
              </a:buClr>
              <a:buSzPts val="1400"/>
              <a:buChar char="●"/>
            </a:pPr>
            <a:r>
              <a:rPr lang="en" sz="1200">
                <a:solidFill>
                  <a:schemeClr val="dk1"/>
                </a:solidFill>
                <a:highlight>
                  <a:srgbClr val="FFFFFF"/>
                </a:highlight>
                <a:latin typeface="Roboto"/>
                <a:ea typeface="Roboto"/>
                <a:cs typeface="Roboto"/>
                <a:sym typeface="Roboto"/>
              </a:rPr>
              <a:t>DCL – Data Control Language</a:t>
            </a:r>
            <a:endParaRPr>
              <a:solidFill>
                <a:schemeClr val="dk1"/>
              </a:solidFill>
            </a:endParaRPr>
          </a:p>
        </p:txBody>
      </p:sp>
      <p:pic>
        <p:nvPicPr>
          <p:cNvPr id="439" name="Google Shape;439;p60"/>
          <p:cNvPicPr preferRelativeResize="0"/>
          <p:nvPr/>
        </p:nvPicPr>
        <p:blipFill>
          <a:blip r:embed="rId3">
            <a:alphaModFix/>
          </a:blip>
          <a:stretch>
            <a:fillRect/>
          </a:stretch>
        </p:blipFill>
        <p:spPr>
          <a:xfrm>
            <a:off x="1354000" y="1519407"/>
            <a:ext cx="5554800" cy="233546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sp>
        <p:nvSpPr>
          <p:cNvPr id="444" name="Google Shape;444;p61"/>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45" name="Google Shape;445;p61"/>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 - TCL</a:t>
            </a:r>
            <a:endParaRPr b="1" i="1" sz="2500">
              <a:solidFill>
                <a:srgbClr val="FD8E00"/>
              </a:solidFill>
              <a:latin typeface="Georgia"/>
              <a:ea typeface="Georgia"/>
              <a:cs typeface="Georgia"/>
              <a:sym typeface="Georgia"/>
            </a:endParaRPr>
          </a:p>
        </p:txBody>
      </p:sp>
      <p:sp>
        <p:nvSpPr>
          <p:cNvPr id="446" name="Google Shape;446;p61"/>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47" name="Google Shape;447;p61"/>
          <p:cNvSpPr txBox="1"/>
          <p:nvPr/>
        </p:nvSpPr>
        <p:spPr>
          <a:xfrm>
            <a:off x="61350" y="622300"/>
            <a:ext cx="5554800" cy="453600"/>
          </a:xfrm>
          <a:prstGeom prst="rect">
            <a:avLst/>
          </a:prstGeom>
          <a:noFill/>
          <a:ln>
            <a:noFill/>
          </a:ln>
        </p:spPr>
        <p:txBody>
          <a:bodyPr anchorCtr="0" anchor="t" bIns="91425" lIns="91425" spcFirstLastPara="1" rIns="91425" wrap="square" tIns="91425">
            <a:noAutofit/>
          </a:bodyPr>
          <a:lstStyle/>
          <a:p>
            <a:pPr indent="-317500" lvl="0" marL="457200" rtl="0" algn="l">
              <a:lnSpc>
                <a:spcPct val="158000"/>
              </a:lnSpc>
              <a:spcBef>
                <a:spcPts val="0"/>
              </a:spcBef>
              <a:spcAft>
                <a:spcPts val="0"/>
              </a:spcAft>
              <a:buClr>
                <a:schemeClr val="dk1"/>
              </a:buClr>
              <a:buSzPts val="1400"/>
              <a:buChar char="●"/>
            </a:pPr>
            <a:r>
              <a:rPr lang="en" sz="1200">
                <a:solidFill>
                  <a:schemeClr val="dk1"/>
                </a:solidFill>
                <a:highlight>
                  <a:srgbClr val="FFFFFF"/>
                </a:highlight>
                <a:latin typeface="Roboto"/>
                <a:ea typeface="Roboto"/>
                <a:cs typeface="Roboto"/>
                <a:sym typeface="Roboto"/>
              </a:rPr>
              <a:t>TCL -- Transaction Control Language</a:t>
            </a:r>
            <a:endParaRPr>
              <a:solidFill>
                <a:schemeClr val="dk1"/>
              </a:solidFill>
            </a:endParaRPr>
          </a:p>
        </p:txBody>
      </p:sp>
      <p:sp>
        <p:nvSpPr>
          <p:cNvPr id="448" name="Google Shape;448;p61"/>
          <p:cNvSpPr txBox="1"/>
          <p:nvPr/>
        </p:nvSpPr>
        <p:spPr>
          <a:xfrm>
            <a:off x="1177050" y="1219975"/>
            <a:ext cx="6381900" cy="3960300"/>
          </a:xfrm>
          <a:prstGeom prst="rect">
            <a:avLst/>
          </a:prstGeom>
          <a:noFill/>
          <a:ln>
            <a:noFill/>
          </a:ln>
        </p:spPr>
        <p:txBody>
          <a:bodyPr anchorCtr="0" anchor="t" bIns="91425" lIns="91425" spcFirstLastPara="1" rIns="91425" wrap="square" tIns="91425">
            <a:noAutofit/>
          </a:bodyPr>
          <a:lstStyle/>
          <a:p>
            <a:pPr indent="0" lvl="0" marL="0" rtl="0" algn="l">
              <a:lnSpc>
                <a:spcPct val="160000"/>
              </a:lnSpc>
              <a:spcBef>
                <a:spcPts val="1500"/>
              </a:spcBef>
              <a:spcAft>
                <a:spcPts val="0"/>
              </a:spcAft>
              <a:buNone/>
            </a:pPr>
            <a:r>
              <a:rPr lang="en" sz="1500">
                <a:solidFill>
                  <a:srgbClr val="273B47"/>
                </a:solidFill>
                <a:highlight>
                  <a:srgbClr val="FFFFFF"/>
                </a:highlight>
              </a:rPr>
              <a:t>Permite administrar diferentes transacciones que ocurren dentro de una </a:t>
            </a:r>
            <a:r>
              <a:rPr b="1" lang="en" sz="1500">
                <a:solidFill>
                  <a:srgbClr val="273B47"/>
                </a:solidFill>
                <a:highlight>
                  <a:srgbClr val="FFFFFF"/>
                </a:highlight>
              </a:rPr>
              <a:t>base de datos</a:t>
            </a:r>
            <a:r>
              <a:rPr lang="en" sz="1500">
                <a:solidFill>
                  <a:srgbClr val="273B47"/>
                </a:solidFill>
                <a:highlight>
                  <a:srgbClr val="FFFFFF"/>
                </a:highlight>
              </a:rPr>
              <a:t>. Utilizado más en los Store Procedures</a:t>
            </a:r>
            <a:endParaRPr sz="1500">
              <a:solidFill>
                <a:srgbClr val="273B47"/>
              </a:solidFill>
              <a:highlight>
                <a:srgbClr val="FFFFFF"/>
              </a:highlight>
            </a:endParaRPr>
          </a:p>
          <a:p>
            <a:pPr indent="-323850" lvl="0" marL="596900" rtl="0" algn="l">
              <a:lnSpc>
                <a:spcPct val="160000"/>
              </a:lnSpc>
              <a:spcBef>
                <a:spcPts val="2600"/>
              </a:spcBef>
              <a:spcAft>
                <a:spcPts val="0"/>
              </a:spcAft>
              <a:buClr>
                <a:srgbClr val="273B47"/>
              </a:buClr>
              <a:buSzPts val="1500"/>
              <a:buChar char="●"/>
            </a:pPr>
            <a:r>
              <a:rPr b="1" lang="en" sz="1500">
                <a:solidFill>
                  <a:srgbClr val="273B47"/>
                </a:solidFill>
                <a:highlight>
                  <a:srgbClr val="FFFFFF"/>
                </a:highlight>
              </a:rPr>
              <a:t>COMMIT:</a:t>
            </a:r>
            <a:r>
              <a:rPr lang="en" sz="1500">
                <a:solidFill>
                  <a:srgbClr val="273B47"/>
                </a:solidFill>
                <a:highlight>
                  <a:srgbClr val="FFFFFF"/>
                </a:highlight>
              </a:rPr>
              <a:t> Empleado para guardar el trabajo hecho.</a:t>
            </a:r>
            <a:endParaRPr sz="1500">
              <a:solidFill>
                <a:srgbClr val="273B47"/>
              </a:solidFill>
              <a:highlight>
                <a:srgbClr val="FFFFFF"/>
              </a:highlight>
            </a:endParaRPr>
          </a:p>
          <a:p>
            <a:pPr indent="-323850" lvl="0" marL="596900" rtl="0" algn="l">
              <a:lnSpc>
                <a:spcPct val="160000"/>
              </a:lnSpc>
              <a:spcBef>
                <a:spcPts val="0"/>
              </a:spcBef>
              <a:spcAft>
                <a:spcPts val="0"/>
              </a:spcAft>
              <a:buClr>
                <a:srgbClr val="273B47"/>
              </a:buClr>
              <a:buSzPts val="1500"/>
              <a:buChar char="●"/>
            </a:pPr>
            <a:r>
              <a:rPr b="1" lang="en" sz="1500">
                <a:solidFill>
                  <a:srgbClr val="273B47"/>
                </a:solidFill>
                <a:highlight>
                  <a:srgbClr val="FFFFFF"/>
                </a:highlight>
              </a:rPr>
              <a:t>ROLLBACK:</a:t>
            </a:r>
            <a:r>
              <a:rPr lang="en" sz="1500">
                <a:solidFill>
                  <a:srgbClr val="273B47"/>
                </a:solidFill>
                <a:highlight>
                  <a:srgbClr val="FFFFFF"/>
                </a:highlight>
              </a:rPr>
              <a:t> Utilizado para deshacer la modificación que hice desde el último COMMIT.</a:t>
            </a:r>
            <a:endParaRPr sz="1500">
              <a:solidFill>
                <a:srgbClr val="273B47"/>
              </a:solidFill>
              <a:highlight>
                <a:srgbClr val="FFFFFF"/>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sp>
        <p:nvSpPr>
          <p:cNvPr id="453" name="Google Shape;453;p62"/>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54" name="Google Shape;454;p62"/>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SQL - TCL</a:t>
            </a:r>
            <a:endParaRPr b="1" i="1" sz="2500">
              <a:solidFill>
                <a:srgbClr val="FD8E00"/>
              </a:solidFill>
              <a:latin typeface="Georgia"/>
              <a:ea typeface="Georgia"/>
              <a:cs typeface="Georgia"/>
              <a:sym typeface="Georgia"/>
            </a:endParaRPr>
          </a:p>
        </p:txBody>
      </p:sp>
      <p:sp>
        <p:nvSpPr>
          <p:cNvPr id="455" name="Google Shape;455;p62"/>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56" name="Google Shape;456;p62"/>
          <p:cNvSpPr txBox="1"/>
          <p:nvPr/>
        </p:nvSpPr>
        <p:spPr>
          <a:xfrm>
            <a:off x="61350" y="622300"/>
            <a:ext cx="5554800" cy="453600"/>
          </a:xfrm>
          <a:prstGeom prst="rect">
            <a:avLst/>
          </a:prstGeom>
          <a:noFill/>
          <a:ln>
            <a:noFill/>
          </a:ln>
        </p:spPr>
        <p:txBody>
          <a:bodyPr anchorCtr="0" anchor="t" bIns="91425" lIns="91425" spcFirstLastPara="1" rIns="91425" wrap="square" tIns="91425">
            <a:noAutofit/>
          </a:bodyPr>
          <a:lstStyle/>
          <a:p>
            <a:pPr indent="-317500" lvl="0" marL="457200" rtl="0" algn="l">
              <a:lnSpc>
                <a:spcPct val="158000"/>
              </a:lnSpc>
              <a:spcBef>
                <a:spcPts val="0"/>
              </a:spcBef>
              <a:spcAft>
                <a:spcPts val="0"/>
              </a:spcAft>
              <a:buClr>
                <a:schemeClr val="dk1"/>
              </a:buClr>
              <a:buSzPts val="1400"/>
              <a:buChar char="●"/>
            </a:pPr>
            <a:r>
              <a:rPr lang="en" sz="1200">
                <a:solidFill>
                  <a:schemeClr val="dk1"/>
                </a:solidFill>
                <a:highlight>
                  <a:srgbClr val="FFFFFF"/>
                </a:highlight>
                <a:latin typeface="Roboto"/>
                <a:ea typeface="Roboto"/>
                <a:cs typeface="Roboto"/>
                <a:sym typeface="Roboto"/>
              </a:rPr>
              <a:t>TCL -- Transaction Control Language</a:t>
            </a:r>
            <a:endParaRPr>
              <a:solidFill>
                <a:schemeClr val="dk1"/>
              </a:solidFill>
            </a:endParaRPr>
          </a:p>
        </p:txBody>
      </p:sp>
      <p:pic>
        <p:nvPicPr>
          <p:cNvPr id="457" name="Google Shape;457;p62"/>
          <p:cNvPicPr preferRelativeResize="0"/>
          <p:nvPr/>
        </p:nvPicPr>
        <p:blipFill>
          <a:blip r:embed="rId3">
            <a:alphaModFix/>
          </a:blip>
          <a:stretch>
            <a:fillRect/>
          </a:stretch>
        </p:blipFill>
        <p:spPr>
          <a:xfrm>
            <a:off x="140125" y="2415428"/>
            <a:ext cx="4462075" cy="2050475"/>
          </a:xfrm>
          <a:prstGeom prst="rect">
            <a:avLst/>
          </a:prstGeom>
          <a:noFill/>
          <a:ln>
            <a:noFill/>
          </a:ln>
        </p:spPr>
      </p:pic>
      <p:pic>
        <p:nvPicPr>
          <p:cNvPr id="458" name="Google Shape;458;p62"/>
          <p:cNvPicPr preferRelativeResize="0"/>
          <p:nvPr/>
        </p:nvPicPr>
        <p:blipFill>
          <a:blip r:embed="rId4">
            <a:alphaModFix/>
          </a:blip>
          <a:stretch>
            <a:fillRect/>
          </a:stretch>
        </p:blipFill>
        <p:spPr>
          <a:xfrm>
            <a:off x="5024350" y="1301850"/>
            <a:ext cx="3600450" cy="1924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sp>
        <p:nvSpPr>
          <p:cNvPr id="463" name="Google Shape;463;p63"/>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64" name="Google Shape;464;p63"/>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Diseño de BD.</a:t>
            </a:r>
            <a:endParaRPr b="1" i="1" sz="2500">
              <a:solidFill>
                <a:srgbClr val="FD8E00"/>
              </a:solidFill>
              <a:latin typeface="Georgia"/>
              <a:ea typeface="Georgia"/>
              <a:cs typeface="Georgia"/>
              <a:sym typeface="Georgia"/>
            </a:endParaRPr>
          </a:p>
        </p:txBody>
      </p:sp>
      <p:sp>
        <p:nvSpPr>
          <p:cNvPr id="465" name="Google Shape;465;p63"/>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66" name="Google Shape;466;p63"/>
          <p:cNvSpPr txBox="1"/>
          <p:nvPr/>
        </p:nvSpPr>
        <p:spPr>
          <a:xfrm>
            <a:off x="21750" y="666525"/>
            <a:ext cx="9144000" cy="194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50">
                <a:solidFill>
                  <a:schemeClr val="dk1"/>
                </a:solidFill>
                <a:highlight>
                  <a:srgbClr val="FFFFFF"/>
                </a:highlight>
              </a:rPr>
              <a:t>La primera fase en el diseño de una base de datos implica un análisis de los datos que se van a recoger. </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Como resultado de ese análisis debe surgir un modelo conceptual que exprese la estructura de la información, siendo dicha estructura susceptible de ser empleada como esquema base para la base de datos en cuestión.</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 El modelo conceptual ha de definir básicamente los tipos de datos a tratar y las relaciones existentes entre ellos.</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El modelo conceptual debe estructurar la información de forma que el usuario de la base de datos comprenda de forma sencilla el contenido y forma de esta. Por tanto, debe desarrollarse teniendo presentes las necesidades de los usuarios y el hecho de que estos no necesariamente han de ser especialistas en bases de datos, sino especialistas en los propios datos en sí.</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a:p>
            <a:pPr indent="0" lvl="0" marL="0" rtl="0" algn="l">
              <a:spcBef>
                <a:spcPts val="0"/>
              </a:spcBef>
              <a:spcAft>
                <a:spcPts val="0"/>
              </a:spcAft>
              <a:buNone/>
            </a:pPr>
            <a:r>
              <a:rPr lang="en" sz="1250">
                <a:solidFill>
                  <a:schemeClr val="dk1"/>
                </a:solidFill>
                <a:highlight>
                  <a:srgbClr val="FFFFFF"/>
                </a:highlight>
              </a:rPr>
              <a:t>Existen diversas metodologías para desarrollar un modelo conceptual. Una de las más extendidas por su sencillez y potencia es la del </a:t>
            </a:r>
            <a:r>
              <a:rPr i="1" lang="en" sz="1250">
                <a:solidFill>
                  <a:schemeClr val="dk1"/>
                </a:solidFill>
                <a:highlight>
                  <a:srgbClr val="FFFFFF"/>
                </a:highlight>
              </a:rPr>
              <a:t>modelo entidad--relación</a:t>
            </a:r>
            <a:r>
              <a:rPr lang="en" sz="1250">
                <a:solidFill>
                  <a:schemeClr val="dk1"/>
                </a:solidFill>
                <a:highlight>
                  <a:srgbClr val="FFFFFF"/>
                </a:highlight>
              </a:rPr>
              <a:t> (abreviadamente, modelo E--R).</a:t>
            </a:r>
            <a:endParaRPr sz="1250">
              <a:solidFill>
                <a:schemeClr val="dk1"/>
              </a:solidFill>
              <a:highlight>
                <a:srgbClr val="FFFFFF"/>
              </a:highlight>
            </a:endParaRPr>
          </a:p>
        </p:txBody>
      </p:sp>
      <p:pic>
        <p:nvPicPr>
          <p:cNvPr id="467" name="Google Shape;467;p63"/>
          <p:cNvPicPr preferRelativeResize="0"/>
          <p:nvPr/>
        </p:nvPicPr>
        <p:blipFill>
          <a:blip r:embed="rId3">
            <a:alphaModFix/>
          </a:blip>
          <a:stretch>
            <a:fillRect/>
          </a:stretch>
        </p:blipFill>
        <p:spPr>
          <a:xfrm>
            <a:off x="4995500" y="3476750"/>
            <a:ext cx="2667650" cy="13204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1" name="Shape 471"/>
        <p:cNvGrpSpPr/>
        <p:nvPr/>
      </p:nvGrpSpPr>
      <p:grpSpPr>
        <a:xfrm>
          <a:off x="0" y="0"/>
          <a:ext cx="0" cy="0"/>
          <a:chOff x="0" y="0"/>
          <a:chExt cx="0" cy="0"/>
        </a:xfrm>
      </p:grpSpPr>
      <p:sp>
        <p:nvSpPr>
          <p:cNvPr id="472" name="Google Shape;472;p64"/>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73" name="Google Shape;473;p64"/>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Diseño de BD.</a:t>
            </a:r>
            <a:endParaRPr b="1" i="1" sz="2500">
              <a:solidFill>
                <a:srgbClr val="FD8E00"/>
              </a:solidFill>
              <a:latin typeface="Georgia"/>
              <a:ea typeface="Georgia"/>
              <a:cs typeface="Georgia"/>
              <a:sym typeface="Georgia"/>
            </a:endParaRPr>
          </a:p>
        </p:txBody>
      </p:sp>
      <p:sp>
        <p:nvSpPr>
          <p:cNvPr id="474" name="Google Shape;474;p64"/>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75" name="Google Shape;475;p64"/>
          <p:cNvSpPr txBox="1"/>
          <p:nvPr/>
        </p:nvSpPr>
        <p:spPr>
          <a:xfrm>
            <a:off x="21750" y="666525"/>
            <a:ext cx="9144000" cy="1945200"/>
          </a:xfrm>
          <a:prstGeom prst="rect">
            <a:avLst/>
          </a:prstGeom>
          <a:noFill/>
          <a:ln>
            <a:noFill/>
          </a:ln>
        </p:spPr>
        <p:txBody>
          <a:bodyPr anchorCtr="0" anchor="t" bIns="91425" lIns="91425" spcFirstLastPara="1" rIns="91425" wrap="square" tIns="91425">
            <a:noAutofit/>
          </a:bodyPr>
          <a:lstStyle/>
          <a:p>
            <a:pPr indent="0" lvl="0" marL="0" rtl="0" algn="l">
              <a:lnSpc>
                <a:spcPct val="151200"/>
              </a:lnSpc>
              <a:spcBef>
                <a:spcPts val="0"/>
              </a:spcBef>
              <a:spcAft>
                <a:spcPts val="0"/>
              </a:spcAft>
              <a:buNone/>
            </a:pPr>
            <a:r>
              <a:rPr lang="en" sz="1250">
                <a:solidFill>
                  <a:schemeClr val="dk1"/>
                </a:solidFill>
                <a:highlight>
                  <a:srgbClr val="FFFFFF"/>
                </a:highlight>
              </a:rPr>
              <a:t>Una entidad se describe mediante una serie de características o atributos, que son las que definen su naturaleza y sus propiedades. Una colección de entidades es un conjunto de entidades distintas (que representan a objetos distintos), las cuales comparten unos atributos comunes. Por ejemplo, un conjunto de ordenadores de los cuales se conocen los atributos </a:t>
            </a:r>
            <a:r>
              <a:rPr i="1" lang="en" sz="1250">
                <a:solidFill>
                  <a:schemeClr val="dk1"/>
                </a:solidFill>
                <a:highlight>
                  <a:srgbClr val="FFFFFF"/>
                </a:highlight>
              </a:rPr>
              <a:t>modelo</a:t>
            </a:r>
            <a:r>
              <a:rPr lang="en" sz="1250">
                <a:solidFill>
                  <a:schemeClr val="dk1"/>
                </a:solidFill>
                <a:highlight>
                  <a:srgbClr val="FFFFFF"/>
                </a:highlight>
              </a:rPr>
              <a:t>, </a:t>
            </a:r>
            <a:r>
              <a:rPr i="1" lang="en" sz="1250">
                <a:solidFill>
                  <a:schemeClr val="dk1"/>
                </a:solidFill>
                <a:highlight>
                  <a:srgbClr val="FFFFFF"/>
                </a:highlight>
              </a:rPr>
              <a:t>marca</a:t>
            </a:r>
            <a:r>
              <a:rPr lang="en" sz="1250">
                <a:solidFill>
                  <a:schemeClr val="dk1"/>
                </a:solidFill>
                <a:highlight>
                  <a:srgbClr val="FFFFFF"/>
                </a:highlight>
              </a:rPr>
              <a:t> y </a:t>
            </a:r>
            <a:r>
              <a:rPr i="1" lang="en" sz="1250">
                <a:solidFill>
                  <a:schemeClr val="dk1"/>
                </a:solidFill>
                <a:highlight>
                  <a:srgbClr val="FFFFFF"/>
                </a:highlight>
              </a:rPr>
              <a:t>procesador</a:t>
            </a:r>
            <a:r>
              <a:rPr lang="en" sz="1250">
                <a:solidFill>
                  <a:schemeClr val="dk1"/>
                </a:solidFill>
                <a:highlight>
                  <a:srgbClr val="FFFFFF"/>
                </a:highlight>
              </a:rPr>
              <a:t>.</a:t>
            </a:r>
            <a:endParaRPr sz="1250">
              <a:solidFill>
                <a:schemeClr val="dk1"/>
              </a:solidFill>
              <a:highlight>
                <a:srgbClr val="FFFFFF"/>
              </a:highlight>
            </a:endParaRPr>
          </a:p>
          <a:p>
            <a:pPr indent="0" lvl="0" marL="0" rtl="0" algn="l">
              <a:lnSpc>
                <a:spcPct val="151200"/>
              </a:lnSpc>
              <a:spcBef>
                <a:spcPts val="0"/>
              </a:spcBef>
              <a:spcAft>
                <a:spcPts val="0"/>
              </a:spcAft>
              <a:buNone/>
            </a:pPr>
            <a:r>
              <a:t/>
            </a:r>
            <a:endParaRPr sz="1250">
              <a:solidFill>
                <a:schemeClr val="dk1"/>
              </a:solidFill>
              <a:highlight>
                <a:srgbClr val="FFFFFF"/>
              </a:highlight>
            </a:endParaRPr>
          </a:p>
          <a:p>
            <a:pPr indent="0" lvl="0" marL="0" rtl="0" algn="l">
              <a:lnSpc>
                <a:spcPct val="151200"/>
              </a:lnSpc>
              <a:spcBef>
                <a:spcPts val="0"/>
              </a:spcBef>
              <a:spcAft>
                <a:spcPts val="0"/>
              </a:spcAft>
              <a:buNone/>
            </a:pPr>
            <a:r>
              <a:t/>
            </a:r>
            <a:endParaRPr sz="1250">
              <a:solidFill>
                <a:schemeClr val="dk1"/>
              </a:solidFill>
              <a:highlight>
                <a:srgbClr val="FFFFFF"/>
              </a:highlight>
            </a:endParaRPr>
          </a:p>
          <a:p>
            <a:pPr indent="0" lvl="0" marL="0" rtl="0" algn="l">
              <a:lnSpc>
                <a:spcPct val="151200"/>
              </a:lnSpc>
              <a:spcBef>
                <a:spcPts val="0"/>
              </a:spcBef>
              <a:spcAft>
                <a:spcPts val="0"/>
              </a:spcAft>
              <a:buClr>
                <a:schemeClr val="dk1"/>
              </a:buClr>
              <a:buSzPts val="1100"/>
              <a:buFont typeface="Arial"/>
              <a:buNone/>
            </a:pPr>
            <a:r>
              <a:t/>
            </a:r>
            <a:endParaRPr sz="1250">
              <a:solidFill>
                <a:schemeClr val="dk1"/>
              </a:solidFill>
              <a:highlight>
                <a:srgbClr val="FFFFFF"/>
              </a:highlight>
            </a:endParaRPr>
          </a:p>
          <a:p>
            <a:pPr indent="0" lvl="0" marL="0" rtl="0" algn="l">
              <a:lnSpc>
                <a:spcPct val="151200"/>
              </a:lnSpc>
              <a:spcBef>
                <a:spcPts val="0"/>
              </a:spcBef>
              <a:spcAft>
                <a:spcPts val="0"/>
              </a:spcAft>
              <a:buClr>
                <a:schemeClr val="dk1"/>
              </a:buClr>
              <a:buSzPts val="1100"/>
              <a:buFont typeface="Arial"/>
              <a:buNone/>
            </a:pPr>
            <a:r>
              <a:rPr lang="en" sz="1250">
                <a:solidFill>
                  <a:schemeClr val="dk1"/>
                </a:solidFill>
                <a:highlight>
                  <a:srgbClr val="FFFFFF"/>
                </a:highlight>
              </a:rPr>
              <a:t>Por su parte, una </a:t>
            </a:r>
            <a:r>
              <a:rPr i="1" lang="en" sz="1250">
                <a:solidFill>
                  <a:schemeClr val="dk1"/>
                </a:solidFill>
                <a:highlight>
                  <a:srgbClr val="FFFFFF"/>
                </a:highlight>
              </a:rPr>
              <a:t>relación</a:t>
            </a:r>
            <a:r>
              <a:rPr lang="en" sz="1250">
                <a:solidFill>
                  <a:schemeClr val="dk1"/>
                </a:solidFill>
                <a:highlight>
                  <a:srgbClr val="FFFFFF"/>
                </a:highlight>
              </a:rPr>
              <a:t> expresa la dependencia existente entre entidades y permite la asociación de estas. Es sencillo traducir un modelo entidad-relación (conceptual) a un modelo relacional, que constituye ya un modelo aplicado a un tipo particular de base de datos. Por ello, el modelo E--R es una herramienta potente para el diseño lógico de la base de datos, especialmente si esta utiliza el modelo relacional.</a:t>
            </a:r>
            <a:endParaRPr sz="1250">
              <a:solidFill>
                <a:schemeClr val="dk1"/>
              </a:solidFill>
              <a:highlight>
                <a:srgbClr val="FFFFFF"/>
              </a:highlight>
            </a:endParaRPr>
          </a:p>
          <a:p>
            <a:pPr indent="0" lvl="0" marL="0" rtl="0" algn="l">
              <a:spcBef>
                <a:spcPts val="0"/>
              </a:spcBef>
              <a:spcAft>
                <a:spcPts val="0"/>
              </a:spcAft>
              <a:buNone/>
            </a:pPr>
            <a:r>
              <a:t/>
            </a:r>
            <a:endParaRPr sz="1250">
              <a:solidFill>
                <a:schemeClr val="dk1"/>
              </a:solidFill>
              <a:highlight>
                <a:srgbClr val="FFFFFF"/>
              </a:highlight>
            </a:endParaRPr>
          </a:p>
        </p:txBody>
      </p:sp>
      <p:pic>
        <p:nvPicPr>
          <p:cNvPr id="476" name="Google Shape;476;p64"/>
          <p:cNvPicPr preferRelativeResize="0"/>
          <p:nvPr/>
        </p:nvPicPr>
        <p:blipFill>
          <a:blip r:embed="rId3">
            <a:alphaModFix/>
          </a:blip>
          <a:stretch>
            <a:fillRect/>
          </a:stretch>
        </p:blipFill>
        <p:spPr>
          <a:xfrm>
            <a:off x="3033750" y="1551025"/>
            <a:ext cx="2080200" cy="938025"/>
          </a:xfrm>
          <a:prstGeom prst="rect">
            <a:avLst/>
          </a:prstGeom>
          <a:noFill/>
          <a:ln>
            <a:noFill/>
          </a:ln>
        </p:spPr>
      </p:pic>
      <p:pic>
        <p:nvPicPr>
          <p:cNvPr id="477" name="Google Shape;477;p64"/>
          <p:cNvPicPr preferRelativeResize="0"/>
          <p:nvPr/>
        </p:nvPicPr>
        <p:blipFill>
          <a:blip r:embed="rId4">
            <a:alphaModFix/>
          </a:blip>
          <a:stretch>
            <a:fillRect/>
          </a:stretch>
        </p:blipFill>
        <p:spPr>
          <a:xfrm>
            <a:off x="5902825" y="3605502"/>
            <a:ext cx="895925" cy="13778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1" name="Shape 481"/>
        <p:cNvGrpSpPr/>
        <p:nvPr/>
      </p:nvGrpSpPr>
      <p:grpSpPr>
        <a:xfrm>
          <a:off x="0" y="0"/>
          <a:ext cx="0" cy="0"/>
          <a:chOff x="0" y="0"/>
          <a:chExt cx="0" cy="0"/>
        </a:xfrm>
      </p:grpSpPr>
      <p:sp>
        <p:nvSpPr>
          <p:cNvPr id="482" name="Google Shape;482;p65"/>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83" name="Google Shape;483;p65"/>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Modelo de E-R</a:t>
            </a:r>
            <a:endParaRPr b="1" i="1" sz="2500">
              <a:solidFill>
                <a:srgbClr val="FD8E00"/>
              </a:solidFill>
              <a:latin typeface="Georgia"/>
              <a:ea typeface="Georgia"/>
              <a:cs typeface="Georgia"/>
              <a:sym typeface="Georgia"/>
            </a:endParaRPr>
          </a:p>
        </p:txBody>
      </p:sp>
      <p:sp>
        <p:nvSpPr>
          <p:cNvPr id="484" name="Google Shape;484;p65"/>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85" name="Google Shape;485;p65"/>
          <p:cNvSpPr txBox="1"/>
          <p:nvPr/>
        </p:nvSpPr>
        <p:spPr>
          <a:xfrm>
            <a:off x="-55175" y="643700"/>
            <a:ext cx="8846400" cy="3240300"/>
          </a:xfrm>
          <a:prstGeom prst="rect">
            <a:avLst/>
          </a:prstGeom>
          <a:noFill/>
          <a:ln>
            <a:noFill/>
          </a:ln>
        </p:spPr>
        <p:txBody>
          <a:bodyPr anchorCtr="0" anchor="t" bIns="91425" lIns="91425" spcFirstLastPara="1" rIns="91425" wrap="square" tIns="91425">
            <a:noAutofit/>
          </a:bodyPr>
          <a:lstStyle/>
          <a:p>
            <a:pPr indent="0" lvl="0" marL="0" rtl="0" algn="l">
              <a:lnSpc>
                <a:spcPct val="151200"/>
              </a:lnSpc>
              <a:spcBef>
                <a:spcPts val="0"/>
              </a:spcBef>
              <a:spcAft>
                <a:spcPts val="0"/>
              </a:spcAft>
              <a:buNone/>
            </a:pPr>
            <a:r>
              <a:rPr lang="en" sz="1250">
                <a:solidFill>
                  <a:schemeClr val="dk1"/>
                </a:solidFill>
                <a:highlight>
                  <a:srgbClr val="FFFFFF"/>
                </a:highlight>
              </a:rPr>
              <a:t>Para desarrollar el diseño conceptual de una base de datos siguiendo el modelo E--R, estos son lo pasos principales:</a:t>
            </a:r>
            <a:endParaRPr sz="1250">
              <a:solidFill>
                <a:schemeClr val="dk1"/>
              </a:solidFill>
              <a:highlight>
                <a:srgbClr val="FFFFFF"/>
              </a:highlight>
            </a:endParaRPr>
          </a:p>
          <a:p>
            <a:pPr indent="0" lvl="0" marL="0" rtl="0" algn="l">
              <a:lnSpc>
                <a:spcPct val="151200"/>
              </a:lnSpc>
              <a:spcBef>
                <a:spcPts val="0"/>
              </a:spcBef>
              <a:spcAft>
                <a:spcPts val="0"/>
              </a:spcAft>
              <a:buNone/>
            </a:pPr>
            <a:r>
              <a:t/>
            </a:r>
            <a:endParaRPr sz="1250">
              <a:solidFill>
                <a:schemeClr val="dk1"/>
              </a:solidFill>
              <a:highlight>
                <a:srgbClr val="FFFFFF"/>
              </a:highlight>
            </a:endParaRPr>
          </a:p>
          <a:p>
            <a:pPr indent="-307975" lvl="0" marL="457200" rtl="0" algn="l">
              <a:lnSpc>
                <a:spcPct val="151200"/>
              </a:lnSpc>
              <a:spcBef>
                <a:spcPts val="0"/>
              </a:spcBef>
              <a:spcAft>
                <a:spcPts val="0"/>
              </a:spcAft>
              <a:buClr>
                <a:schemeClr val="dk1"/>
              </a:buClr>
              <a:buSzPts val="1250"/>
              <a:buChar char="●"/>
            </a:pPr>
            <a:r>
              <a:rPr lang="en" sz="1250">
                <a:solidFill>
                  <a:schemeClr val="dk1"/>
                </a:solidFill>
                <a:highlight>
                  <a:srgbClr val="FFFFFF"/>
                </a:highlight>
              </a:rPr>
              <a:t>Partimos de una descripción textual del problema o sistema que queremos recoger. Esta descripción contiene los requisitos necesarios y ha de formular la pregunta a la que queremos que la base de datos dé respuesta. Para nuestro ejemplo con datos sobre personas y ciudades, el problema podríamos formularlo como «¿qué personas han nacido en cada ciudad?».</a:t>
            </a:r>
            <a:endParaRPr sz="1250">
              <a:solidFill>
                <a:schemeClr val="dk1"/>
              </a:solidFill>
              <a:highlight>
                <a:srgbClr val="FFFFFF"/>
              </a:highlight>
            </a:endParaRPr>
          </a:p>
          <a:p>
            <a:pPr indent="-307975" lvl="0" marL="457200" rtl="0" algn="l">
              <a:lnSpc>
                <a:spcPct val="151200"/>
              </a:lnSpc>
              <a:spcBef>
                <a:spcPts val="0"/>
              </a:spcBef>
              <a:spcAft>
                <a:spcPts val="0"/>
              </a:spcAft>
              <a:buClr>
                <a:schemeClr val="dk1"/>
              </a:buClr>
              <a:buSzPts val="1250"/>
              <a:buChar char="●"/>
            </a:pPr>
            <a:r>
              <a:rPr lang="en" sz="1250">
                <a:solidFill>
                  <a:schemeClr val="dk1"/>
                </a:solidFill>
                <a:highlight>
                  <a:srgbClr val="FFFFFF"/>
                </a:highlight>
              </a:rPr>
              <a:t>Se toman los verbos y los sustantivos de la descripción textual. Los sustantivos son posibles entidades o atributos, mientras que los verbos son posibles relaciones. En nuestro caso, «persona» y «ciudad» serán entidades y «nacido en» una relación.</a:t>
            </a:r>
            <a:endParaRPr sz="1250">
              <a:solidFill>
                <a:schemeClr val="dk1"/>
              </a:solidFill>
              <a:highlight>
                <a:srgbClr val="FFFFFF"/>
              </a:highlight>
            </a:endParaRPr>
          </a:p>
          <a:p>
            <a:pPr indent="-307975" lvl="0" marL="457200" rtl="0" algn="l">
              <a:lnSpc>
                <a:spcPct val="151200"/>
              </a:lnSpc>
              <a:spcBef>
                <a:spcPts val="0"/>
              </a:spcBef>
              <a:spcAft>
                <a:spcPts val="0"/>
              </a:spcAft>
              <a:buClr>
                <a:schemeClr val="dk1"/>
              </a:buClr>
              <a:buSzPts val="1250"/>
              <a:buChar char="●"/>
            </a:pPr>
            <a:r>
              <a:rPr lang="en" sz="1250">
                <a:solidFill>
                  <a:schemeClr val="dk1"/>
                </a:solidFill>
                <a:highlight>
                  <a:srgbClr val="FFFFFF"/>
                </a:highlight>
              </a:rPr>
              <a:t>Se analizan las frases y determina la cardinalidad de las relaciones y otros detalles.</a:t>
            </a:r>
            <a:endParaRPr sz="1250">
              <a:solidFill>
                <a:schemeClr val="dk1"/>
              </a:solidFill>
              <a:highlight>
                <a:srgbClr val="FFFFFF"/>
              </a:highlight>
            </a:endParaRPr>
          </a:p>
          <a:p>
            <a:pPr indent="0" lvl="0" marL="457200" rtl="0" algn="l">
              <a:lnSpc>
                <a:spcPct val="151200"/>
              </a:lnSpc>
              <a:spcBef>
                <a:spcPts val="700"/>
              </a:spcBef>
              <a:spcAft>
                <a:spcPts val="0"/>
              </a:spcAft>
              <a:buNone/>
            </a:pPr>
            <a:r>
              <a:t/>
            </a:r>
            <a:endParaRPr sz="1250">
              <a:solidFill>
                <a:schemeClr val="dk1"/>
              </a:solidFill>
              <a:highlight>
                <a:srgbClr val="FFFFFF"/>
              </a:highlight>
            </a:endParaRPr>
          </a:p>
        </p:txBody>
      </p:sp>
      <p:pic>
        <p:nvPicPr>
          <p:cNvPr id="486" name="Google Shape;486;p65"/>
          <p:cNvPicPr preferRelativeResize="0"/>
          <p:nvPr/>
        </p:nvPicPr>
        <p:blipFill>
          <a:blip r:embed="rId3">
            <a:alphaModFix/>
          </a:blip>
          <a:stretch>
            <a:fillRect/>
          </a:stretch>
        </p:blipFill>
        <p:spPr>
          <a:xfrm>
            <a:off x="2501225" y="3605675"/>
            <a:ext cx="4838700" cy="13144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0" name="Shape 490"/>
        <p:cNvGrpSpPr/>
        <p:nvPr/>
      </p:nvGrpSpPr>
      <p:grpSpPr>
        <a:xfrm>
          <a:off x="0" y="0"/>
          <a:ext cx="0" cy="0"/>
          <a:chOff x="0" y="0"/>
          <a:chExt cx="0" cy="0"/>
        </a:xfrm>
      </p:grpSpPr>
      <p:sp>
        <p:nvSpPr>
          <p:cNvPr id="491" name="Google Shape;491;p66"/>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492" name="Google Shape;492;p66"/>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Modelo de E-R</a:t>
            </a:r>
            <a:endParaRPr b="1" i="1" sz="2500">
              <a:solidFill>
                <a:srgbClr val="FD8E00"/>
              </a:solidFill>
              <a:latin typeface="Georgia"/>
              <a:ea typeface="Georgia"/>
              <a:cs typeface="Georgia"/>
              <a:sym typeface="Georgia"/>
            </a:endParaRPr>
          </a:p>
        </p:txBody>
      </p:sp>
      <p:sp>
        <p:nvSpPr>
          <p:cNvPr id="493" name="Google Shape;493;p66"/>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494" name="Google Shape;494;p66"/>
          <p:cNvSpPr txBox="1"/>
          <p:nvPr/>
        </p:nvSpPr>
        <p:spPr>
          <a:xfrm>
            <a:off x="183900" y="551750"/>
            <a:ext cx="1704300" cy="55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Nomenclatura</a:t>
            </a:r>
            <a:endParaRPr>
              <a:latin typeface="Cambria"/>
              <a:ea typeface="Cambria"/>
              <a:cs typeface="Cambria"/>
              <a:sym typeface="Cambria"/>
            </a:endParaRPr>
          </a:p>
        </p:txBody>
      </p:sp>
      <p:pic>
        <p:nvPicPr>
          <p:cNvPr id="495" name="Google Shape;495;p66"/>
          <p:cNvPicPr preferRelativeResize="0"/>
          <p:nvPr/>
        </p:nvPicPr>
        <p:blipFill>
          <a:blip r:embed="rId3">
            <a:alphaModFix/>
          </a:blip>
          <a:stretch>
            <a:fillRect/>
          </a:stretch>
        </p:blipFill>
        <p:spPr>
          <a:xfrm>
            <a:off x="507950" y="1051802"/>
            <a:ext cx="3715949" cy="2948175"/>
          </a:xfrm>
          <a:prstGeom prst="rect">
            <a:avLst/>
          </a:prstGeom>
          <a:noFill/>
          <a:ln>
            <a:noFill/>
          </a:ln>
        </p:spPr>
      </p:pic>
      <p:pic>
        <p:nvPicPr>
          <p:cNvPr id="496" name="Google Shape;496;p66"/>
          <p:cNvPicPr preferRelativeResize="0"/>
          <p:nvPr/>
        </p:nvPicPr>
        <p:blipFill>
          <a:blip r:embed="rId4">
            <a:alphaModFix/>
          </a:blip>
          <a:stretch>
            <a:fillRect/>
          </a:stretch>
        </p:blipFill>
        <p:spPr>
          <a:xfrm>
            <a:off x="4498925" y="551750"/>
            <a:ext cx="4384199" cy="2735825"/>
          </a:xfrm>
          <a:prstGeom prst="rect">
            <a:avLst/>
          </a:prstGeom>
          <a:noFill/>
          <a:ln>
            <a:noFill/>
          </a:ln>
        </p:spPr>
      </p:pic>
      <p:pic>
        <p:nvPicPr>
          <p:cNvPr id="497" name="Google Shape;497;p66"/>
          <p:cNvPicPr preferRelativeResize="0"/>
          <p:nvPr/>
        </p:nvPicPr>
        <p:blipFill>
          <a:blip r:embed="rId5">
            <a:alphaModFix/>
          </a:blip>
          <a:stretch>
            <a:fillRect/>
          </a:stretch>
        </p:blipFill>
        <p:spPr>
          <a:xfrm>
            <a:off x="4757575" y="3465487"/>
            <a:ext cx="4070387" cy="1023488"/>
          </a:xfrm>
          <a:prstGeom prst="rect">
            <a:avLst/>
          </a:prstGeom>
          <a:noFill/>
          <a:ln>
            <a:noFill/>
          </a:ln>
        </p:spPr>
      </p:pic>
      <p:sp>
        <p:nvSpPr>
          <p:cNvPr id="498" name="Google Shape;498;p66"/>
          <p:cNvSpPr txBox="1"/>
          <p:nvPr/>
        </p:nvSpPr>
        <p:spPr>
          <a:xfrm>
            <a:off x="962550" y="4751125"/>
            <a:ext cx="21693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Cambria"/>
                <a:ea typeface="Cambria"/>
                <a:cs typeface="Cambria"/>
                <a:sym typeface="Cambria"/>
              </a:rPr>
              <a:t>Source: </a:t>
            </a:r>
            <a:r>
              <a:rPr lang="en" sz="600" u="sng">
                <a:solidFill>
                  <a:schemeClr val="hlink"/>
                </a:solidFill>
                <a:hlinkClick r:id="rId6"/>
              </a:rPr>
              <a:t>http://odin.fi-b.unam.mx/salaD/practicasBD/manualBD.pdf</a:t>
            </a:r>
            <a:endParaRPr sz="600">
              <a:latin typeface="Cambria"/>
              <a:ea typeface="Cambria"/>
              <a:cs typeface="Cambria"/>
              <a:sym typeface="Cambr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40"/>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238" name="Google Shape;238;p40"/>
          <p:cNvSpPr txBox="1"/>
          <p:nvPr/>
        </p:nvSpPr>
        <p:spPr>
          <a:xfrm>
            <a:off x="-9730" y="-2609"/>
            <a:ext cx="9144000" cy="5559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3200">
                <a:solidFill>
                  <a:srgbClr val="FD8E00"/>
                </a:solidFill>
                <a:latin typeface="Georgia"/>
                <a:ea typeface="Georgia"/>
                <a:cs typeface="Georgia"/>
                <a:sym typeface="Georgia"/>
              </a:rPr>
              <a:t>Contenido </a:t>
            </a:r>
            <a:endParaRPr b="1" i="1" sz="3200">
              <a:solidFill>
                <a:srgbClr val="FD8E00"/>
              </a:solidFill>
              <a:latin typeface="Georgia"/>
              <a:ea typeface="Georgia"/>
              <a:cs typeface="Georgia"/>
              <a:sym typeface="Georgia"/>
            </a:endParaRPr>
          </a:p>
        </p:txBody>
      </p:sp>
      <p:sp>
        <p:nvSpPr>
          <p:cNvPr id="239" name="Google Shape;239;p40"/>
          <p:cNvSpPr txBox="1"/>
          <p:nvPr>
            <p:ph idx="11" type="ftr"/>
          </p:nvPr>
        </p:nvSpPr>
        <p:spPr>
          <a:xfrm>
            <a:off x="3131840" y="4869658"/>
            <a:ext cx="2895600" cy="273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rodrigo.herrera.cr@gmail.com</a:t>
            </a:r>
            <a:endParaRPr/>
          </a:p>
        </p:txBody>
      </p:sp>
      <p:sp>
        <p:nvSpPr>
          <p:cNvPr id="240" name="Google Shape;240;p40"/>
          <p:cNvSpPr txBox="1"/>
          <p:nvPr/>
        </p:nvSpPr>
        <p:spPr>
          <a:xfrm>
            <a:off x="2811950" y="1811350"/>
            <a:ext cx="5230200" cy="2466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Char char="●"/>
            </a:pPr>
            <a:r>
              <a:rPr b="1" lang="en" sz="1200">
                <a:solidFill>
                  <a:schemeClr val="dk1"/>
                </a:solidFill>
              </a:rPr>
              <a:t>BASES DE DATOS</a:t>
            </a:r>
            <a:endParaRPr b="1" sz="1200">
              <a:solidFill>
                <a:schemeClr val="dk1"/>
              </a:solidFill>
            </a:endParaRPr>
          </a:p>
          <a:p>
            <a:pPr indent="-304800" lvl="1" marL="914400" rtl="0" algn="l">
              <a:lnSpc>
                <a:spcPct val="115000"/>
              </a:lnSpc>
              <a:spcBef>
                <a:spcPts val="0"/>
              </a:spcBef>
              <a:spcAft>
                <a:spcPts val="0"/>
              </a:spcAft>
              <a:buClr>
                <a:schemeClr val="dk1"/>
              </a:buClr>
              <a:buSzPts val="1200"/>
              <a:buChar char="○"/>
            </a:pPr>
            <a:r>
              <a:rPr b="1" lang="en" sz="1200">
                <a:solidFill>
                  <a:schemeClr val="dk1"/>
                </a:solidFill>
              </a:rPr>
              <a:t>Historia</a:t>
            </a:r>
            <a:endParaRPr b="1" sz="1200">
              <a:solidFill>
                <a:schemeClr val="dk1"/>
              </a:solidFill>
            </a:endParaRPr>
          </a:p>
          <a:p>
            <a:pPr indent="-304800" lvl="1" marL="914400" rtl="0" algn="l">
              <a:lnSpc>
                <a:spcPct val="115000"/>
              </a:lnSpc>
              <a:spcBef>
                <a:spcPts val="0"/>
              </a:spcBef>
              <a:spcAft>
                <a:spcPts val="0"/>
              </a:spcAft>
              <a:buClr>
                <a:schemeClr val="dk1"/>
              </a:buClr>
              <a:buSzPts val="1200"/>
              <a:buChar char="○"/>
            </a:pPr>
            <a:r>
              <a:rPr b="1" lang="en" sz="1200">
                <a:solidFill>
                  <a:schemeClr val="dk1"/>
                </a:solidFill>
              </a:rPr>
              <a:t>Conceptos</a:t>
            </a:r>
            <a:endParaRPr b="1" sz="1200">
              <a:solidFill>
                <a:schemeClr val="dk1"/>
              </a:solidFill>
            </a:endParaRPr>
          </a:p>
          <a:p>
            <a:pPr indent="-304800" lvl="1" marL="914400" rtl="0" algn="l">
              <a:lnSpc>
                <a:spcPct val="115000"/>
              </a:lnSpc>
              <a:spcBef>
                <a:spcPts val="0"/>
              </a:spcBef>
              <a:spcAft>
                <a:spcPts val="0"/>
              </a:spcAft>
              <a:buClr>
                <a:schemeClr val="dk1"/>
              </a:buClr>
              <a:buSzPts val="1200"/>
              <a:buChar char="○"/>
            </a:pPr>
            <a:r>
              <a:rPr b="1" lang="en" sz="1200">
                <a:solidFill>
                  <a:schemeClr val="dk1"/>
                </a:solidFill>
              </a:rPr>
              <a:t>Tipo o modelos</a:t>
            </a:r>
            <a:endParaRPr b="1" sz="1200">
              <a:solidFill>
                <a:schemeClr val="dk1"/>
              </a:solidFill>
            </a:endParaRPr>
          </a:p>
          <a:p>
            <a:pPr indent="-304800" lvl="1" marL="914400" rtl="0" algn="l">
              <a:lnSpc>
                <a:spcPct val="115000"/>
              </a:lnSpc>
              <a:spcBef>
                <a:spcPts val="0"/>
              </a:spcBef>
              <a:spcAft>
                <a:spcPts val="0"/>
              </a:spcAft>
              <a:buClr>
                <a:schemeClr val="dk1"/>
              </a:buClr>
              <a:buSzPts val="1200"/>
              <a:buChar char="○"/>
            </a:pPr>
            <a:r>
              <a:rPr b="1" lang="en" sz="1200">
                <a:solidFill>
                  <a:schemeClr val="dk1"/>
                </a:solidFill>
              </a:rPr>
              <a:t>Terminos Teoricos</a:t>
            </a:r>
            <a:endParaRPr b="1" sz="1200">
              <a:solidFill>
                <a:schemeClr val="dk1"/>
              </a:solidFill>
            </a:endParaRPr>
          </a:p>
          <a:p>
            <a:pPr indent="-304800" lvl="1" marL="914400" rtl="0" algn="l">
              <a:lnSpc>
                <a:spcPct val="115000"/>
              </a:lnSpc>
              <a:spcBef>
                <a:spcPts val="0"/>
              </a:spcBef>
              <a:spcAft>
                <a:spcPts val="0"/>
              </a:spcAft>
              <a:buClr>
                <a:schemeClr val="dk1"/>
              </a:buClr>
              <a:buSzPts val="1200"/>
              <a:buChar char="○"/>
            </a:pPr>
            <a:r>
              <a:rPr b="1" lang="en" sz="1200">
                <a:solidFill>
                  <a:schemeClr val="dk1"/>
                </a:solidFill>
              </a:rPr>
              <a:t>Diagrama entidad relación. </a:t>
            </a:r>
            <a:endParaRPr b="1" sz="120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2" name="Shape 502"/>
        <p:cNvGrpSpPr/>
        <p:nvPr/>
      </p:nvGrpSpPr>
      <p:grpSpPr>
        <a:xfrm>
          <a:off x="0" y="0"/>
          <a:ext cx="0" cy="0"/>
          <a:chOff x="0" y="0"/>
          <a:chExt cx="0" cy="0"/>
        </a:xfrm>
      </p:grpSpPr>
      <p:sp>
        <p:nvSpPr>
          <p:cNvPr id="503" name="Google Shape;503;p67"/>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504" name="Google Shape;504;p67"/>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Modelo de E-R</a:t>
            </a:r>
            <a:endParaRPr b="1" i="1" sz="2500">
              <a:solidFill>
                <a:srgbClr val="FD8E00"/>
              </a:solidFill>
              <a:latin typeface="Georgia"/>
              <a:ea typeface="Georgia"/>
              <a:cs typeface="Georgia"/>
              <a:sym typeface="Georgia"/>
            </a:endParaRPr>
          </a:p>
        </p:txBody>
      </p:sp>
      <p:sp>
        <p:nvSpPr>
          <p:cNvPr id="505" name="Google Shape;505;p67"/>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506" name="Google Shape;506;p67"/>
          <p:cNvSpPr txBox="1"/>
          <p:nvPr/>
        </p:nvSpPr>
        <p:spPr>
          <a:xfrm>
            <a:off x="183900" y="551750"/>
            <a:ext cx="1704300" cy="55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Formatos que se utilizan </a:t>
            </a:r>
            <a:r>
              <a:rPr lang="en">
                <a:latin typeface="Cambria"/>
                <a:ea typeface="Cambria"/>
                <a:cs typeface="Cambria"/>
                <a:sym typeface="Cambria"/>
              </a:rPr>
              <a:t>más</a:t>
            </a:r>
            <a:r>
              <a:rPr lang="en">
                <a:latin typeface="Cambria"/>
                <a:ea typeface="Cambria"/>
                <a:cs typeface="Cambria"/>
                <a:sym typeface="Cambria"/>
              </a:rPr>
              <a:t> en el mercado. </a:t>
            </a:r>
            <a:endParaRPr>
              <a:latin typeface="Cambria"/>
              <a:ea typeface="Cambria"/>
              <a:cs typeface="Cambria"/>
              <a:sym typeface="Cambria"/>
            </a:endParaRPr>
          </a:p>
        </p:txBody>
      </p:sp>
      <p:sp>
        <p:nvSpPr>
          <p:cNvPr id="507" name="Google Shape;507;p67"/>
          <p:cNvSpPr txBox="1"/>
          <p:nvPr/>
        </p:nvSpPr>
        <p:spPr>
          <a:xfrm>
            <a:off x="962550" y="4751125"/>
            <a:ext cx="21693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Cambria"/>
                <a:ea typeface="Cambria"/>
                <a:cs typeface="Cambria"/>
                <a:sym typeface="Cambria"/>
              </a:rPr>
              <a:t>Source: </a:t>
            </a:r>
            <a:r>
              <a:rPr lang="en" sz="600" u="sng">
                <a:solidFill>
                  <a:schemeClr val="hlink"/>
                </a:solidFill>
                <a:hlinkClick r:id="rId3"/>
              </a:rPr>
              <a:t>http://odin.fi-b.unam.mx/salaD/practicasBD/manualBD.pdf</a:t>
            </a:r>
            <a:endParaRPr sz="600">
              <a:latin typeface="Cambria"/>
              <a:ea typeface="Cambria"/>
              <a:cs typeface="Cambria"/>
              <a:sym typeface="Cambria"/>
            </a:endParaRPr>
          </a:p>
        </p:txBody>
      </p:sp>
      <p:pic>
        <p:nvPicPr>
          <p:cNvPr id="508" name="Google Shape;508;p67"/>
          <p:cNvPicPr preferRelativeResize="0"/>
          <p:nvPr/>
        </p:nvPicPr>
        <p:blipFill>
          <a:blip r:embed="rId4">
            <a:alphaModFix/>
          </a:blip>
          <a:stretch>
            <a:fillRect/>
          </a:stretch>
        </p:blipFill>
        <p:spPr>
          <a:xfrm>
            <a:off x="2313325" y="514823"/>
            <a:ext cx="4497890" cy="411386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2" name="Shape 512"/>
        <p:cNvGrpSpPr/>
        <p:nvPr/>
      </p:nvGrpSpPr>
      <p:grpSpPr>
        <a:xfrm>
          <a:off x="0" y="0"/>
          <a:ext cx="0" cy="0"/>
          <a:chOff x="0" y="0"/>
          <a:chExt cx="0" cy="0"/>
        </a:xfrm>
      </p:grpSpPr>
      <p:sp>
        <p:nvSpPr>
          <p:cNvPr id="513" name="Google Shape;513;p68"/>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514" name="Google Shape;514;p68"/>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Modelo de E-R</a:t>
            </a:r>
            <a:endParaRPr b="1" i="1" sz="2500">
              <a:solidFill>
                <a:srgbClr val="FD8E00"/>
              </a:solidFill>
              <a:latin typeface="Georgia"/>
              <a:ea typeface="Georgia"/>
              <a:cs typeface="Georgia"/>
              <a:sym typeface="Georgia"/>
            </a:endParaRPr>
          </a:p>
        </p:txBody>
      </p:sp>
      <p:sp>
        <p:nvSpPr>
          <p:cNvPr id="515" name="Google Shape;515;p68"/>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516" name="Google Shape;516;p68"/>
          <p:cNvSpPr txBox="1"/>
          <p:nvPr/>
        </p:nvSpPr>
        <p:spPr>
          <a:xfrm>
            <a:off x="551725" y="729550"/>
            <a:ext cx="2053800" cy="9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Representación de relaciones con cardinalidades Notación Crow’s Foot</a:t>
            </a:r>
            <a:endParaRPr>
              <a:latin typeface="Cambria"/>
              <a:ea typeface="Cambria"/>
              <a:cs typeface="Cambria"/>
              <a:sym typeface="Cambria"/>
            </a:endParaRPr>
          </a:p>
        </p:txBody>
      </p:sp>
      <p:sp>
        <p:nvSpPr>
          <p:cNvPr id="517" name="Google Shape;517;p68"/>
          <p:cNvSpPr txBox="1"/>
          <p:nvPr/>
        </p:nvSpPr>
        <p:spPr>
          <a:xfrm>
            <a:off x="962550" y="4751125"/>
            <a:ext cx="21693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Cambria"/>
                <a:ea typeface="Cambria"/>
                <a:cs typeface="Cambria"/>
                <a:sym typeface="Cambria"/>
              </a:rPr>
              <a:t>Source: </a:t>
            </a:r>
            <a:r>
              <a:rPr lang="en" sz="600" u="sng">
                <a:solidFill>
                  <a:schemeClr val="hlink"/>
                </a:solidFill>
                <a:hlinkClick r:id="rId3"/>
              </a:rPr>
              <a:t>http://odin.fi-b.unam.mx/salaD/practicasBD/manualBD.pdf</a:t>
            </a:r>
            <a:endParaRPr sz="600">
              <a:latin typeface="Cambria"/>
              <a:ea typeface="Cambria"/>
              <a:cs typeface="Cambria"/>
              <a:sym typeface="Cambria"/>
            </a:endParaRPr>
          </a:p>
        </p:txBody>
      </p:sp>
      <p:pic>
        <p:nvPicPr>
          <p:cNvPr id="518" name="Google Shape;518;p68"/>
          <p:cNvPicPr preferRelativeResize="0"/>
          <p:nvPr/>
        </p:nvPicPr>
        <p:blipFill>
          <a:blip r:embed="rId4">
            <a:alphaModFix/>
          </a:blip>
          <a:stretch>
            <a:fillRect/>
          </a:stretch>
        </p:blipFill>
        <p:spPr>
          <a:xfrm>
            <a:off x="3131850" y="603398"/>
            <a:ext cx="3964512" cy="411386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2" name="Shape 522"/>
        <p:cNvGrpSpPr/>
        <p:nvPr/>
      </p:nvGrpSpPr>
      <p:grpSpPr>
        <a:xfrm>
          <a:off x="0" y="0"/>
          <a:ext cx="0" cy="0"/>
          <a:chOff x="0" y="0"/>
          <a:chExt cx="0" cy="0"/>
        </a:xfrm>
      </p:grpSpPr>
      <p:sp>
        <p:nvSpPr>
          <p:cNvPr id="523" name="Google Shape;523;p69"/>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524" name="Google Shape;524;p69"/>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Modelo de E-R</a:t>
            </a:r>
            <a:endParaRPr b="1" i="1" sz="2500">
              <a:solidFill>
                <a:srgbClr val="FD8E00"/>
              </a:solidFill>
              <a:latin typeface="Georgia"/>
              <a:ea typeface="Georgia"/>
              <a:cs typeface="Georgia"/>
              <a:sym typeface="Georgia"/>
            </a:endParaRPr>
          </a:p>
        </p:txBody>
      </p:sp>
      <p:sp>
        <p:nvSpPr>
          <p:cNvPr id="525" name="Google Shape;525;p69"/>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pic>
        <p:nvPicPr>
          <p:cNvPr id="526" name="Google Shape;526;p69"/>
          <p:cNvPicPr preferRelativeResize="0"/>
          <p:nvPr/>
        </p:nvPicPr>
        <p:blipFill>
          <a:blip r:embed="rId3">
            <a:alphaModFix/>
          </a:blip>
          <a:stretch>
            <a:fillRect/>
          </a:stretch>
        </p:blipFill>
        <p:spPr>
          <a:xfrm>
            <a:off x="244375" y="670825"/>
            <a:ext cx="3850825" cy="3263875"/>
          </a:xfrm>
          <a:prstGeom prst="rect">
            <a:avLst/>
          </a:prstGeom>
          <a:noFill/>
          <a:ln>
            <a:noFill/>
          </a:ln>
        </p:spPr>
      </p:pic>
      <p:pic>
        <p:nvPicPr>
          <p:cNvPr id="527" name="Google Shape;527;p69"/>
          <p:cNvPicPr preferRelativeResize="0"/>
          <p:nvPr/>
        </p:nvPicPr>
        <p:blipFill>
          <a:blip r:embed="rId4">
            <a:alphaModFix/>
          </a:blip>
          <a:stretch>
            <a:fillRect/>
          </a:stretch>
        </p:blipFill>
        <p:spPr>
          <a:xfrm>
            <a:off x="3195875" y="3285000"/>
            <a:ext cx="5865849" cy="15202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1" name="Shape 531"/>
        <p:cNvGrpSpPr/>
        <p:nvPr/>
      </p:nvGrpSpPr>
      <p:grpSpPr>
        <a:xfrm>
          <a:off x="0" y="0"/>
          <a:ext cx="0" cy="0"/>
          <a:chOff x="0" y="0"/>
          <a:chExt cx="0" cy="0"/>
        </a:xfrm>
      </p:grpSpPr>
      <p:sp>
        <p:nvSpPr>
          <p:cNvPr id="532" name="Google Shape;532;p70"/>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533" name="Google Shape;533;p70"/>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Practicar</a:t>
            </a:r>
            <a:endParaRPr b="1" i="1" sz="2500">
              <a:solidFill>
                <a:srgbClr val="FD8E00"/>
              </a:solidFill>
              <a:latin typeface="Georgia"/>
              <a:ea typeface="Georgia"/>
              <a:cs typeface="Georgia"/>
              <a:sym typeface="Georgia"/>
            </a:endParaRPr>
          </a:p>
        </p:txBody>
      </p:sp>
      <p:sp>
        <p:nvSpPr>
          <p:cNvPr id="534" name="Google Shape;534;p70"/>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535" name="Google Shape;535;p70"/>
          <p:cNvSpPr txBox="1"/>
          <p:nvPr/>
        </p:nvSpPr>
        <p:spPr>
          <a:xfrm>
            <a:off x="21750" y="666525"/>
            <a:ext cx="3110100" cy="56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Practicar SQL</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p:txBody>
      </p:sp>
      <p:sp>
        <p:nvSpPr>
          <p:cNvPr id="536" name="Google Shape;536;p70"/>
          <p:cNvSpPr txBox="1"/>
          <p:nvPr/>
        </p:nvSpPr>
        <p:spPr>
          <a:xfrm>
            <a:off x="1390325" y="1362550"/>
            <a:ext cx="48567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Link para practicar o hacer Diagramas</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100" u="sng">
                <a:solidFill>
                  <a:schemeClr val="hlink"/>
                </a:solidFill>
                <a:hlinkClick r:id="rId3"/>
              </a:rPr>
              <a:t>https://my.vertabelo.com/model/7SsgL64eNSpIf95RRbxaMYP8oYfd8ySF</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Link para practicar Queries. </a:t>
            </a:r>
            <a:endParaRPr/>
          </a:p>
          <a:p>
            <a:pPr indent="0" lvl="0" marL="0" rtl="0" algn="l">
              <a:spcBef>
                <a:spcPts val="0"/>
              </a:spcBef>
              <a:spcAft>
                <a:spcPts val="0"/>
              </a:spcAft>
              <a:buNone/>
            </a:pPr>
            <a:r>
              <a:rPr lang="en" sz="1100" u="sng">
                <a:solidFill>
                  <a:schemeClr val="hlink"/>
                </a:solidFill>
                <a:hlinkClick r:id="rId4"/>
              </a:rPr>
              <a:t>https://www.w3schools.com/sql/trysql.asp?filename=trysql_select_all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Link para aprender SQL</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100" u="sng">
                <a:solidFill>
                  <a:schemeClr val="hlink"/>
                </a:solidFill>
                <a:hlinkClick r:id="rId5"/>
              </a:rPr>
              <a:t>https://www.w3schools.com/sql/sql_intro.asp</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0" name="Shape 540"/>
        <p:cNvGrpSpPr/>
        <p:nvPr/>
      </p:nvGrpSpPr>
      <p:grpSpPr>
        <a:xfrm>
          <a:off x="0" y="0"/>
          <a:ext cx="0" cy="0"/>
          <a:chOff x="0" y="0"/>
          <a:chExt cx="0" cy="0"/>
        </a:xfrm>
      </p:grpSpPr>
      <p:sp>
        <p:nvSpPr>
          <p:cNvPr id="541" name="Google Shape;541;p71"/>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542" name="Google Shape;542;p71"/>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Ejercicio en Clase. </a:t>
            </a:r>
            <a:endParaRPr b="1" i="1" sz="2500">
              <a:solidFill>
                <a:srgbClr val="FD8E00"/>
              </a:solidFill>
              <a:latin typeface="Georgia"/>
              <a:ea typeface="Georgia"/>
              <a:cs typeface="Georgia"/>
              <a:sym typeface="Georgia"/>
            </a:endParaRPr>
          </a:p>
        </p:txBody>
      </p:sp>
      <p:sp>
        <p:nvSpPr>
          <p:cNvPr id="543" name="Google Shape;543;p71"/>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544" name="Google Shape;544;p71"/>
          <p:cNvSpPr txBox="1"/>
          <p:nvPr/>
        </p:nvSpPr>
        <p:spPr>
          <a:xfrm>
            <a:off x="21750" y="666525"/>
            <a:ext cx="3110100" cy="56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Ejercicio en Clase.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p:txBody>
      </p:sp>
      <p:sp>
        <p:nvSpPr>
          <p:cNvPr id="545" name="Google Shape;545;p71"/>
          <p:cNvSpPr txBox="1"/>
          <p:nvPr/>
        </p:nvSpPr>
        <p:spPr>
          <a:xfrm>
            <a:off x="285425" y="1227825"/>
            <a:ext cx="8235300" cy="334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00"/>
              <a:t>Artículos y encargos </a:t>
            </a:r>
            <a:endParaRPr b="1"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Una base de datos para una PYME debe contener información acerca de </a:t>
            </a:r>
            <a:endParaRPr sz="900"/>
          </a:p>
          <a:p>
            <a:pPr indent="-285750" lvl="0" marL="457200" rtl="0" algn="l">
              <a:spcBef>
                <a:spcPts val="0"/>
              </a:spcBef>
              <a:spcAft>
                <a:spcPts val="0"/>
              </a:spcAft>
              <a:buSzPts val="900"/>
              <a:buChar char="●"/>
            </a:pPr>
            <a:r>
              <a:rPr lang="en" sz="900"/>
              <a:t>Clientes</a:t>
            </a:r>
            <a:endParaRPr sz="900"/>
          </a:p>
          <a:p>
            <a:pPr indent="-285750" lvl="0" marL="457200" rtl="0" algn="l">
              <a:spcBef>
                <a:spcPts val="0"/>
              </a:spcBef>
              <a:spcAft>
                <a:spcPts val="0"/>
              </a:spcAft>
              <a:buSzPts val="900"/>
              <a:buChar char="●"/>
            </a:pPr>
            <a:r>
              <a:rPr lang="en" sz="900"/>
              <a:t>Artículos </a:t>
            </a:r>
            <a:endParaRPr sz="900"/>
          </a:p>
          <a:p>
            <a:pPr indent="-285750" lvl="0" marL="457200" rtl="0" algn="l">
              <a:spcBef>
                <a:spcPts val="0"/>
              </a:spcBef>
              <a:spcAft>
                <a:spcPts val="0"/>
              </a:spcAft>
              <a:buSzPts val="900"/>
              <a:buChar char="●"/>
            </a:pPr>
            <a:r>
              <a:rPr lang="en" sz="900"/>
              <a:t>Pedidos. </a:t>
            </a:r>
            <a:endParaRPr sz="900"/>
          </a:p>
          <a:p>
            <a:pPr indent="457200" lvl="0" marL="0" rtl="0" algn="l">
              <a:spcBef>
                <a:spcPts val="0"/>
              </a:spcBef>
              <a:spcAft>
                <a:spcPts val="0"/>
              </a:spcAft>
              <a:buNone/>
            </a:pPr>
            <a:r>
              <a:t/>
            </a:r>
            <a:endParaRPr sz="900"/>
          </a:p>
          <a:p>
            <a:pPr indent="0" lvl="0" marL="0" rtl="0" algn="l">
              <a:spcBef>
                <a:spcPts val="0"/>
              </a:spcBef>
              <a:spcAft>
                <a:spcPts val="0"/>
              </a:spcAft>
              <a:buNone/>
            </a:pPr>
            <a:r>
              <a:rPr lang="en" sz="900"/>
              <a:t>Hasta el momento se registran los siguientes datos </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 • Para cada cliente: Número de cliente (único), Direcciones de envío (varias por cliente), Saldo, Límite de crédito (depende del cliente, pero en ningún caso debe superar los 3.000.000 pts), Descuento. </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 Para cada artículo: Número de artículo (único), Fábricas que lo distribuyen, Existencias de ese artículo en cada fábrica, Descripción del artículo. </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 Para cada pedido: Cada pedido tiene una cabecera y el cuerpo del pedido. La cabecera está formada por el número de cliente, dirección de envío y fecha del pedido. El cuerpo del pedido son varias líneas, en cada línea se especifican el número del artículo pedido y la cantidad. </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Además, al arquitecto se le olvidó que se debe almacenar la información de las fábricas. Sin embargo, dado el uso de distribuidores, se usará: Número de la fábrica (único) y Teléfono de contacto.  AHH! Y se desean ver cuántos artículos (en total) provee la fábrica. </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También, por información estratégica, se podría incluir información de fábricas alternativas respecto de las que ya fabrican artículos para esta empresa. </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Nota: Una dirección se entenderá como Nº, Calle, Comuna y Ciudad. Una fecha incluye hora. </a:t>
            </a:r>
            <a:endParaRPr sz="900"/>
          </a:p>
          <a:p>
            <a:pPr indent="0" lvl="0" marL="0" rtl="0" algn="l">
              <a:spcBef>
                <a:spcPts val="0"/>
              </a:spcBef>
              <a:spcAft>
                <a:spcPts val="0"/>
              </a:spcAft>
              <a:buNone/>
            </a:pPr>
            <a:r>
              <a:t/>
            </a:r>
            <a:endParaRPr sz="9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9" name="Shape 549"/>
        <p:cNvGrpSpPr/>
        <p:nvPr/>
      </p:nvGrpSpPr>
      <p:grpSpPr>
        <a:xfrm>
          <a:off x="0" y="0"/>
          <a:ext cx="0" cy="0"/>
          <a:chOff x="0" y="0"/>
          <a:chExt cx="0" cy="0"/>
        </a:xfrm>
      </p:grpSpPr>
      <p:sp>
        <p:nvSpPr>
          <p:cNvPr id="550" name="Google Shape;550;p72"/>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551" name="Google Shape;551;p72"/>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Solución</a:t>
            </a:r>
            <a:endParaRPr b="1" i="1" sz="2500">
              <a:solidFill>
                <a:srgbClr val="FD8E00"/>
              </a:solidFill>
              <a:latin typeface="Georgia"/>
              <a:ea typeface="Georgia"/>
              <a:cs typeface="Georgia"/>
              <a:sym typeface="Georgia"/>
            </a:endParaRPr>
          </a:p>
        </p:txBody>
      </p:sp>
      <p:sp>
        <p:nvSpPr>
          <p:cNvPr id="552" name="Google Shape;552;p72"/>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pic>
        <p:nvPicPr>
          <p:cNvPr id="553" name="Google Shape;553;p72"/>
          <p:cNvPicPr preferRelativeResize="0"/>
          <p:nvPr/>
        </p:nvPicPr>
        <p:blipFill>
          <a:blip r:embed="rId3">
            <a:alphaModFix/>
          </a:blip>
          <a:stretch>
            <a:fillRect/>
          </a:stretch>
        </p:blipFill>
        <p:spPr>
          <a:xfrm>
            <a:off x="2014975" y="1121575"/>
            <a:ext cx="5094589" cy="3308857"/>
          </a:xfrm>
          <a:prstGeom prst="rect">
            <a:avLst/>
          </a:prstGeom>
          <a:noFill/>
          <a:ln>
            <a:noFill/>
          </a:ln>
        </p:spPr>
      </p:pic>
      <p:sp>
        <p:nvSpPr>
          <p:cNvPr id="554" name="Google Shape;554;p72"/>
          <p:cNvSpPr/>
          <p:nvPr/>
        </p:nvSpPr>
        <p:spPr>
          <a:xfrm>
            <a:off x="421225" y="1121575"/>
            <a:ext cx="2800800" cy="443400"/>
          </a:xfrm>
          <a:prstGeom prst="rect">
            <a:avLst/>
          </a:prstGeom>
          <a:solidFill>
            <a:srgbClr val="FFFFFF"/>
          </a:solid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FFFFF"/>
              </a:highlight>
            </a:endParaRPr>
          </a:p>
        </p:txBody>
      </p:sp>
      <p:sp>
        <p:nvSpPr>
          <p:cNvPr id="555" name="Google Shape;555;p72"/>
          <p:cNvSpPr txBox="1"/>
          <p:nvPr/>
        </p:nvSpPr>
        <p:spPr>
          <a:xfrm>
            <a:off x="524675" y="1121575"/>
            <a:ext cx="18771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Solución</a:t>
            </a:r>
            <a:r>
              <a:rPr lang="en">
                <a:latin typeface="Cambria"/>
                <a:ea typeface="Cambria"/>
                <a:cs typeface="Cambria"/>
                <a:sym typeface="Cambria"/>
              </a:rPr>
              <a:t> de Ejercicio.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9" name="Shape 559"/>
        <p:cNvGrpSpPr/>
        <p:nvPr/>
      </p:nvGrpSpPr>
      <p:grpSpPr>
        <a:xfrm>
          <a:off x="0" y="0"/>
          <a:ext cx="0" cy="0"/>
          <a:chOff x="0" y="0"/>
          <a:chExt cx="0" cy="0"/>
        </a:xfrm>
      </p:grpSpPr>
      <p:sp>
        <p:nvSpPr>
          <p:cNvPr id="560" name="Google Shape;560;p73"/>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561" name="Google Shape;561;p73"/>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TAREA de Investigación. </a:t>
            </a:r>
            <a:endParaRPr b="1" i="1" sz="2500">
              <a:solidFill>
                <a:srgbClr val="FD8E00"/>
              </a:solidFill>
              <a:latin typeface="Georgia"/>
              <a:ea typeface="Georgia"/>
              <a:cs typeface="Georgia"/>
              <a:sym typeface="Georgia"/>
            </a:endParaRPr>
          </a:p>
        </p:txBody>
      </p:sp>
      <p:sp>
        <p:nvSpPr>
          <p:cNvPr id="562" name="Google Shape;562;p73"/>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563" name="Google Shape;563;p73"/>
          <p:cNvSpPr txBox="1"/>
          <p:nvPr/>
        </p:nvSpPr>
        <p:spPr>
          <a:xfrm>
            <a:off x="1589725" y="1226625"/>
            <a:ext cx="63282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Base Datos Orientada a Grafos:</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Responder las siguientes preguntas:</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Que es?</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Porque se crean?</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3 ventajas y 3 desventajas</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Herramientas o marcas que la utilizan?</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EXPLIQUE 4 usos que se les da.</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Bases de Datos NOSQL</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Responder las siguientes preguntas. </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Que es?</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Porque se crean?</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solidFill>
                  <a:schemeClr val="dk1"/>
                </a:solidFill>
                <a:latin typeface="Cambria"/>
                <a:ea typeface="Cambria"/>
                <a:cs typeface="Cambria"/>
                <a:sym typeface="Cambria"/>
              </a:rPr>
              <a:t>3 ventajas y 3 desventajas</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Explique los modelos de datos usados en sistemas de NoSQL</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Qué</a:t>
            </a:r>
            <a:r>
              <a:rPr lang="en">
                <a:latin typeface="Cambria"/>
                <a:ea typeface="Cambria"/>
                <a:cs typeface="Cambria"/>
                <a:sym typeface="Cambria"/>
              </a:rPr>
              <a:t> relación tienen con las BD de Grafos?</a:t>
            </a:r>
            <a:endParaRPr>
              <a:latin typeface="Cambria"/>
              <a:ea typeface="Cambria"/>
              <a:cs typeface="Cambria"/>
              <a:sym typeface="Cambria"/>
            </a:endParaRPr>
          </a:p>
          <a:p>
            <a:pPr indent="-317500" lvl="0" marL="457200" rtl="0" algn="l">
              <a:spcBef>
                <a:spcPts val="0"/>
              </a:spcBef>
              <a:spcAft>
                <a:spcPts val="0"/>
              </a:spcAft>
              <a:buSzPts val="1400"/>
              <a:buFont typeface="Cambria"/>
              <a:buChar char="●"/>
            </a:pPr>
            <a:r>
              <a:rPr lang="en">
                <a:latin typeface="Cambria"/>
                <a:ea typeface="Cambria"/>
                <a:cs typeface="Cambria"/>
                <a:sym typeface="Cambria"/>
              </a:rPr>
              <a:t>Herramientas donde se usas?</a:t>
            </a:r>
            <a:endParaRPr>
              <a:latin typeface="Cambria"/>
              <a:ea typeface="Cambria"/>
              <a:cs typeface="Cambria"/>
              <a:sym typeface="Cambria"/>
            </a:endParaRPr>
          </a:p>
          <a:p>
            <a:pPr indent="0" lvl="0" marL="45720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p:txBody>
      </p:sp>
      <p:sp>
        <p:nvSpPr>
          <p:cNvPr id="564" name="Google Shape;564;p73"/>
          <p:cNvSpPr txBox="1"/>
          <p:nvPr/>
        </p:nvSpPr>
        <p:spPr>
          <a:xfrm>
            <a:off x="517325" y="731625"/>
            <a:ext cx="3286200" cy="49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Investigación de Bases De Datos. </a:t>
            </a:r>
            <a:endParaRPr>
              <a:latin typeface="Cambria"/>
              <a:ea typeface="Cambria"/>
              <a:cs typeface="Cambria"/>
              <a:sym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41"/>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246" name="Google Shape;246;p41"/>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Historia</a:t>
            </a:r>
            <a:endParaRPr b="1" i="1" sz="2500">
              <a:solidFill>
                <a:srgbClr val="FD8E00"/>
              </a:solidFill>
              <a:latin typeface="Georgia"/>
              <a:ea typeface="Georgia"/>
              <a:cs typeface="Georgia"/>
              <a:sym typeface="Georgia"/>
            </a:endParaRPr>
          </a:p>
        </p:txBody>
      </p:sp>
      <p:sp>
        <p:nvSpPr>
          <p:cNvPr id="247" name="Google Shape;247;p41"/>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248" name="Google Shape;248;p41"/>
          <p:cNvSpPr txBox="1"/>
          <p:nvPr/>
        </p:nvSpPr>
        <p:spPr>
          <a:xfrm>
            <a:off x="207200" y="636475"/>
            <a:ext cx="4262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Antiguedad!</a:t>
            </a:r>
            <a:endParaRPr>
              <a:latin typeface="Cambria"/>
              <a:ea typeface="Cambria"/>
              <a:cs typeface="Cambria"/>
              <a:sym typeface="Cambria"/>
            </a:endParaRPr>
          </a:p>
        </p:txBody>
      </p:sp>
      <p:sp>
        <p:nvSpPr>
          <p:cNvPr id="249" name="Google Shape;249;p41"/>
          <p:cNvSpPr txBox="1"/>
          <p:nvPr/>
        </p:nvSpPr>
        <p:spPr>
          <a:xfrm>
            <a:off x="491850" y="1220925"/>
            <a:ext cx="5535600" cy="28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Antes de que llegara el </a:t>
            </a:r>
            <a:r>
              <a:rPr lang="en">
                <a:latin typeface="Cambria"/>
                <a:ea typeface="Cambria"/>
                <a:cs typeface="Cambria"/>
                <a:sym typeface="Cambria"/>
              </a:rPr>
              <a:t>término</a:t>
            </a:r>
            <a:r>
              <a:rPr lang="en">
                <a:latin typeface="Cambria"/>
                <a:ea typeface="Cambria"/>
                <a:cs typeface="Cambria"/>
                <a:sym typeface="Cambria"/>
              </a:rPr>
              <a:t> de Bases de Datos ya </a:t>
            </a:r>
            <a:r>
              <a:rPr lang="en">
                <a:latin typeface="Cambria"/>
                <a:ea typeface="Cambria"/>
                <a:cs typeface="Cambria"/>
                <a:sym typeface="Cambria"/>
              </a:rPr>
              <a:t>existían</a:t>
            </a:r>
            <a:r>
              <a:rPr lang="en">
                <a:latin typeface="Cambria"/>
                <a:ea typeface="Cambria"/>
                <a:cs typeface="Cambria"/>
                <a:sym typeface="Cambria"/>
              </a:rPr>
              <a:t> las bibliotecas y los registros, los cuales eran parte de los censos y las cosechas.</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Sin embargo su </a:t>
            </a:r>
            <a:r>
              <a:rPr lang="en">
                <a:latin typeface="Cambria"/>
                <a:ea typeface="Cambria"/>
                <a:cs typeface="Cambria"/>
                <a:sym typeface="Cambria"/>
              </a:rPr>
              <a:t>búsqueda</a:t>
            </a:r>
            <a:r>
              <a:rPr lang="en">
                <a:latin typeface="Cambria"/>
                <a:ea typeface="Cambria"/>
                <a:cs typeface="Cambria"/>
                <a:sym typeface="Cambria"/>
              </a:rPr>
              <a:t> era lenta y poco eficaz, si ayuda de las </a:t>
            </a:r>
            <a:r>
              <a:rPr lang="en">
                <a:latin typeface="Cambria"/>
                <a:ea typeface="Cambria"/>
                <a:cs typeface="Cambria"/>
                <a:sym typeface="Cambria"/>
              </a:rPr>
              <a:t>máquinas</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Esta </a:t>
            </a:r>
            <a:r>
              <a:rPr lang="en">
                <a:latin typeface="Cambria"/>
                <a:ea typeface="Cambria"/>
                <a:cs typeface="Cambria"/>
                <a:sym typeface="Cambria"/>
              </a:rPr>
              <a:t>metodología</a:t>
            </a:r>
            <a:r>
              <a:rPr lang="en">
                <a:latin typeface="Cambria"/>
                <a:ea typeface="Cambria"/>
                <a:cs typeface="Cambria"/>
                <a:sym typeface="Cambria"/>
              </a:rPr>
              <a:t> se desarrolla a la hora de ver la necesidad de almacenar ‘grandes’ cantidades de datos. </a:t>
            </a:r>
            <a:endParaRPr>
              <a:latin typeface="Cambria"/>
              <a:ea typeface="Cambria"/>
              <a:cs typeface="Cambria"/>
              <a:sym typeface="Cambria"/>
            </a:endParaRPr>
          </a:p>
        </p:txBody>
      </p:sp>
      <p:pic>
        <p:nvPicPr>
          <p:cNvPr id="250" name="Google Shape;250;p41"/>
          <p:cNvPicPr preferRelativeResize="0"/>
          <p:nvPr/>
        </p:nvPicPr>
        <p:blipFill>
          <a:blip r:embed="rId3">
            <a:alphaModFix/>
          </a:blip>
          <a:stretch>
            <a:fillRect/>
          </a:stretch>
        </p:blipFill>
        <p:spPr>
          <a:xfrm>
            <a:off x="5783800" y="1026738"/>
            <a:ext cx="3214700" cy="3267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42"/>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256" name="Google Shape;256;p42"/>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Historia</a:t>
            </a:r>
            <a:endParaRPr b="1" i="1" sz="2500">
              <a:solidFill>
                <a:srgbClr val="FD8E00"/>
              </a:solidFill>
              <a:latin typeface="Georgia"/>
              <a:ea typeface="Georgia"/>
              <a:cs typeface="Georgia"/>
              <a:sym typeface="Georgia"/>
            </a:endParaRPr>
          </a:p>
        </p:txBody>
      </p:sp>
      <p:sp>
        <p:nvSpPr>
          <p:cNvPr id="257" name="Google Shape;257;p42"/>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258" name="Google Shape;258;p42"/>
          <p:cNvSpPr txBox="1"/>
          <p:nvPr/>
        </p:nvSpPr>
        <p:spPr>
          <a:xfrm>
            <a:off x="207200" y="636475"/>
            <a:ext cx="4262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1950’s</a:t>
            </a:r>
            <a:endParaRPr>
              <a:latin typeface="Cambria"/>
              <a:ea typeface="Cambria"/>
              <a:cs typeface="Cambria"/>
              <a:sym typeface="Cambria"/>
            </a:endParaRPr>
          </a:p>
        </p:txBody>
      </p:sp>
      <p:sp>
        <p:nvSpPr>
          <p:cNvPr id="259" name="Google Shape;259;p42"/>
          <p:cNvSpPr txBox="1"/>
          <p:nvPr/>
        </p:nvSpPr>
        <p:spPr>
          <a:xfrm>
            <a:off x="207200" y="1133875"/>
            <a:ext cx="5535600" cy="8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Se crean las cintas </a:t>
            </a:r>
            <a:r>
              <a:rPr lang="en">
                <a:latin typeface="Cambria"/>
                <a:ea typeface="Cambria"/>
                <a:cs typeface="Cambria"/>
                <a:sym typeface="Cambria"/>
              </a:rPr>
              <a:t>magnéticas</a:t>
            </a:r>
            <a:r>
              <a:rPr lang="en">
                <a:latin typeface="Cambria"/>
                <a:ea typeface="Cambria"/>
                <a:cs typeface="Cambria"/>
                <a:sym typeface="Cambria"/>
              </a:rPr>
              <a:t> y esto ayuda a sustituir las necesidades de </a:t>
            </a:r>
            <a:r>
              <a:rPr lang="en">
                <a:latin typeface="Cambria"/>
                <a:ea typeface="Cambria"/>
                <a:cs typeface="Cambria"/>
                <a:sym typeface="Cambria"/>
              </a:rPr>
              <a:t>información</a:t>
            </a:r>
            <a:r>
              <a:rPr lang="en">
                <a:latin typeface="Cambria"/>
                <a:ea typeface="Cambria"/>
                <a:cs typeface="Cambria"/>
                <a:sym typeface="Cambria"/>
              </a:rPr>
              <a:t> de la nueva industria, con la desventaja de que solo </a:t>
            </a:r>
            <a:r>
              <a:rPr lang="en">
                <a:latin typeface="Cambria"/>
                <a:ea typeface="Cambria"/>
                <a:cs typeface="Cambria"/>
                <a:sym typeface="Cambria"/>
              </a:rPr>
              <a:t>podía</a:t>
            </a:r>
            <a:r>
              <a:rPr lang="en">
                <a:latin typeface="Cambria"/>
                <a:ea typeface="Cambria"/>
                <a:cs typeface="Cambria"/>
                <a:sym typeface="Cambria"/>
              </a:rPr>
              <a:t> automatizar la </a:t>
            </a:r>
            <a:r>
              <a:rPr lang="en">
                <a:latin typeface="Cambria"/>
                <a:ea typeface="Cambria"/>
                <a:cs typeface="Cambria"/>
                <a:sym typeface="Cambria"/>
              </a:rPr>
              <a:t>información</a:t>
            </a:r>
            <a:r>
              <a:rPr lang="en">
                <a:latin typeface="Cambria"/>
                <a:ea typeface="Cambria"/>
                <a:cs typeface="Cambria"/>
                <a:sym typeface="Cambria"/>
              </a:rPr>
              <a:t> de forma secuencial. </a:t>
            </a:r>
            <a:endParaRPr>
              <a:latin typeface="Cambria"/>
              <a:ea typeface="Cambria"/>
              <a:cs typeface="Cambria"/>
              <a:sym typeface="Cambria"/>
            </a:endParaRPr>
          </a:p>
        </p:txBody>
      </p:sp>
      <p:sp>
        <p:nvSpPr>
          <p:cNvPr id="260" name="Google Shape;260;p42"/>
          <p:cNvSpPr txBox="1"/>
          <p:nvPr/>
        </p:nvSpPr>
        <p:spPr>
          <a:xfrm>
            <a:off x="207200" y="2074350"/>
            <a:ext cx="4262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1960’s</a:t>
            </a:r>
            <a:endParaRPr>
              <a:latin typeface="Cambria"/>
              <a:ea typeface="Cambria"/>
              <a:cs typeface="Cambria"/>
              <a:sym typeface="Cambria"/>
            </a:endParaRPr>
          </a:p>
        </p:txBody>
      </p:sp>
      <p:sp>
        <p:nvSpPr>
          <p:cNvPr id="261" name="Google Shape;261;p42"/>
          <p:cNvSpPr txBox="1"/>
          <p:nvPr/>
        </p:nvSpPr>
        <p:spPr>
          <a:xfrm>
            <a:off x="114400" y="2388975"/>
            <a:ext cx="5658300" cy="8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Reducen los precios de las computadoras que utilizaban discos.</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Iniciaron las nuevas generaciones de las bases de datos de red y </a:t>
            </a:r>
            <a:r>
              <a:rPr lang="en">
                <a:latin typeface="Cambria"/>
                <a:ea typeface="Cambria"/>
                <a:cs typeface="Cambria"/>
                <a:sym typeface="Cambria"/>
              </a:rPr>
              <a:t>jerárquicas</a:t>
            </a:r>
            <a:r>
              <a:rPr lang="en">
                <a:latin typeface="Cambria"/>
                <a:ea typeface="Cambria"/>
                <a:cs typeface="Cambria"/>
                <a:sym typeface="Cambria"/>
              </a:rPr>
              <a:t>.</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Se unen IBM, American Airlines para crear SABRES, un sistema operativo para controlar reservas de vuelos, </a:t>
            </a:r>
            <a:r>
              <a:rPr lang="en">
                <a:latin typeface="Cambria"/>
                <a:ea typeface="Cambria"/>
                <a:cs typeface="Cambria"/>
                <a:sym typeface="Cambria"/>
              </a:rPr>
              <a:t>información</a:t>
            </a:r>
            <a:r>
              <a:rPr lang="en">
                <a:latin typeface="Cambria"/>
                <a:ea typeface="Cambria"/>
                <a:cs typeface="Cambria"/>
                <a:sym typeface="Cambria"/>
              </a:rPr>
              <a:t> de pasajeros y transacciones.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Charles Bachman crea el nuevo tipo de base de datos IDS (Integrated Data Store) unos de los primeros SGBD (Sistema gestor de base de datos) o DBMS (Data Base Management System)</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1963 Se escucha por primera </a:t>
            </a:r>
            <a:r>
              <a:rPr lang="en">
                <a:latin typeface="Cambria"/>
                <a:ea typeface="Cambria"/>
                <a:cs typeface="Cambria"/>
                <a:sym typeface="Cambria"/>
              </a:rPr>
              <a:t>vez</a:t>
            </a:r>
            <a:r>
              <a:rPr lang="en">
                <a:latin typeface="Cambria"/>
                <a:ea typeface="Cambria"/>
                <a:cs typeface="Cambria"/>
                <a:sym typeface="Cambria"/>
              </a:rPr>
              <a:t> el </a:t>
            </a:r>
            <a:r>
              <a:rPr lang="en">
                <a:latin typeface="Cambria"/>
                <a:ea typeface="Cambria"/>
                <a:cs typeface="Cambria"/>
                <a:sym typeface="Cambria"/>
              </a:rPr>
              <a:t>término</a:t>
            </a:r>
            <a:r>
              <a:rPr lang="en">
                <a:latin typeface="Cambria"/>
                <a:ea typeface="Cambria"/>
                <a:cs typeface="Cambria"/>
                <a:sym typeface="Cambria"/>
              </a:rPr>
              <a:t> Bases de Datos.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p:txBody>
      </p:sp>
      <p:pic>
        <p:nvPicPr>
          <p:cNvPr id="262" name="Google Shape;262;p42"/>
          <p:cNvPicPr preferRelativeResize="0"/>
          <p:nvPr/>
        </p:nvPicPr>
        <p:blipFill>
          <a:blip r:embed="rId3">
            <a:alphaModFix/>
          </a:blip>
          <a:stretch>
            <a:fillRect/>
          </a:stretch>
        </p:blipFill>
        <p:spPr>
          <a:xfrm>
            <a:off x="5772700" y="566398"/>
            <a:ext cx="3066501" cy="2299876"/>
          </a:xfrm>
          <a:prstGeom prst="rect">
            <a:avLst/>
          </a:prstGeom>
          <a:noFill/>
          <a:ln>
            <a:noFill/>
          </a:ln>
        </p:spPr>
      </p:pic>
      <p:pic>
        <p:nvPicPr>
          <p:cNvPr id="263" name="Google Shape;263;p42"/>
          <p:cNvPicPr preferRelativeResize="0"/>
          <p:nvPr/>
        </p:nvPicPr>
        <p:blipFill>
          <a:blip r:embed="rId4">
            <a:alphaModFix/>
          </a:blip>
          <a:stretch>
            <a:fillRect/>
          </a:stretch>
        </p:blipFill>
        <p:spPr>
          <a:xfrm>
            <a:off x="5858350" y="3155850"/>
            <a:ext cx="2648275" cy="145086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43"/>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269" name="Google Shape;269;p43"/>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Historia</a:t>
            </a:r>
            <a:endParaRPr b="1" i="1" sz="2500">
              <a:solidFill>
                <a:srgbClr val="FD8E00"/>
              </a:solidFill>
              <a:latin typeface="Georgia"/>
              <a:ea typeface="Georgia"/>
              <a:cs typeface="Georgia"/>
              <a:sym typeface="Georgia"/>
            </a:endParaRPr>
          </a:p>
        </p:txBody>
      </p:sp>
      <p:sp>
        <p:nvSpPr>
          <p:cNvPr id="270" name="Google Shape;270;p43"/>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271" name="Google Shape;271;p43"/>
          <p:cNvSpPr txBox="1"/>
          <p:nvPr/>
        </p:nvSpPr>
        <p:spPr>
          <a:xfrm>
            <a:off x="207200" y="636475"/>
            <a:ext cx="4262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1970’s</a:t>
            </a:r>
            <a:endParaRPr>
              <a:latin typeface="Cambria"/>
              <a:ea typeface="Cambria"/>
              <a:cs typeface="Cambria"/>
              <a:sym typeface="Cambria"/>
            </a:endParaRPr>
          </a:p>
        </p:txBody>
      </p:sp>
      <p:sp>
        <p:nvSpPr>
          <p:cNvPr id="272" name="Google Shape;272;p43"/>
          <p:cNvSpPr txBox="1"/>
          <p:nvPr/>
        </p:nvSpPr>
        <p:spPr>
          <a:xfrm>
            <a:off x="207200" y="1133875"/>
            <a:ext cx="5535600" cy="8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Edgar Frank Codd, </a:t>
            </a:r>
            <a:r>
              <a:rPr lang="en">
                <a:latin typeface="Cambria"/>
                <a:ea typeface="Cambria"/>
                <a:cs typeface="Cambria"/>
                <a:sym typeface="Cambria"/>
              </a:rPr>
              <a:t>definió</a:t>
            </a:r>
            <a:r>
              <a:rPr lang="en">
                <a:latin typeface="Cambria"/>
                <a:ea typeface="Cambria"/>
                <a:cs typeface="Cambria"/>
                <a:sym typeface="Cambria"/>
              </a:rPr>
              <a:t> el modelo relacional y a su </a:t>
            </a:r>
            <a:r>
              <a:rPr lang="en">
                <a:latin typeface="Cambria"/>
                <a:ea typeface="Cambria"/>
                <a:cs typeface="Cambria"/>
                <a:sym typeface="Cambria"/>
              </a:rPr>
              <a:t>vez</a:t>
            </a:r>
            <a:r>
              <a:rPr lang="en">
                <a:latin typeface="Cambria"/>
                <a:ea typeface="Cambria"/>
                <a:cs typeface="Cambria"/>
                <a:sym typeface="Cambria"/>
              </a:rPr>
              <a:t> reglas para el sistema de datos relacionales donde nace la segunda </a:t>
            </a:r>
            <a:r>
              <a:rPr lang="en">
                <a:latin typeface="Cambria"/>
                <a:ea typeface="Cambria"/>
                <a:cs typeface="Cambria"/>
                <a:sym typeface="Cambria"/>
              </a:rPr>
              <a:t>generación</a:t>
            </a:r>
            <a:r>
              <a:rPr lang="en">
                <a:latin typeface="Cambria"/>
                <a:ea typeface="Cambria"/>
                <a:cs typeface="Cambria"/>
                <a:sym typeface="Cambria"/>
              </a:rPr>
              <a:t> de los Sistema Gestores de Bases de Datos.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Con el trabajo de Edgar, Larry Ellison desarrolla el Relational Software System, hoy conocido como Oracle Corporation</a:t>
            </a:r>
            <a:endParaRPr>
              <a:latin typeface="Cambria"/>
              <a:ea typeface="Cambria"/>
              <a:cs typeface="Cambria"/>
              <a:sym typeface="Cambria"/>
            </a:endParaRPr>
          </a:p>
        </p:txBody>
      </p:sp>
      <p:pic>
        <p:nvPicPr>
          <p:cNvPr id="273" name="Google Shape;273;p43"/>
          <p:cNvPicPr preferRelativeResize="0"/>
          <p:nvPr/>
        </p:nvPicPr>
        <p:blipFill>
          <a:blip r:embed="rId3">
            <a:alphaModFix/>
          </a:blip>
          <a:stretch>
            <a:fillRect/>
          </a:stretch>
        </p:blipFill>
        <p:spPr>
          <a:xfrm>
            <a:off x="5742800" y="912100"/>
            <a:ext cx="3278475" cy="2299825"/>
          </a:xfrm>
          <a:prstGeom prst="rect">
            <a:avLst/>
          </a:prstGeom>
          <a:noFill/>
          <a:ln>
            <a:noFill/>
          </a:ln>
        </p:spPr>
      </p:pic>
      <p:pic>
        <p:nvPicPr>
          <p:cNvPr id="274" name="Google Shape;274;p43"/>
          <p:cNvPicPr preferRelativeResize="0"/>
          <p:nvPr/>
        </p:nvPicPr>
        <p:blipFill>
          <a:blip r:embed="rId4">
            <a:alphaModFix/>
          </a:blip>
          <a:stretch>
            <a:fillRect/>
          </a:stretch>
        </p:blipFill>
        <p:spPr>
          <a:xfrm>
            <a:off x="1166325" y="2917000"/>
            <a:ext cx="3237125" cy="1924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44"/>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280" name="Google Shape;280;p44"/>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Historia</a:t>
            </a:r>
            <a:endParaRPr b="1" i="1" sz="2500">
              <a:solidFill>
                <a:srgbClr val="FD8E00"/>
              </a:solidFill>
              <a:latin typeface="Georgia"/>
              <a:ea typeface="Georgia"/>
              <a:cs typeface="Georgia"/>
              <a:sym typeface="Georgia"/>
            </a:endParaRPr>
          </a:p>
        </p:txBody>
      </p:sp>
      <p:sp>
        <p:nvSpPr>
          <p:cNvPr id="281" name="Google Shape;281;p44"/>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282" name="Google Shape;282;p44"/>
          <p:cNvSpPr txBox="1"/>
          <p:nvPr/>
        </p:nvSpPr>
        <p:spPr>
          <a:xfrm>
            <a:off x="207200" y="636475"/>
            <a:ext cx="4262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1980’s</a:t>
            </a:r>
            <a:endParaRPr>
              <a:latin typeface="Cambria"/>
              <a:ea typeface="Cambria"/>
              <a:cs typeface="Cambria"/>
              <a:sym typeface="Cambria"/>
            </a:endParaRPr>
          </a:p>
        </p:txBody>
      </p:sp>
      <p:sp>
        <p:nvSpPr>
          <p:cNvPr id="283" name="Google Shape;283;p44"/>
          <p:cNvSpPr txBox="1"/>
          <p:nvPr/>
        </p:nvSpPr>
        <p:spPr>
          <a:xfrm>
            <a:off x="207200" y="1133875"/>
            <a:ext cx="5535600" cy="8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Inicia el auge de comercialización de los sistemas relacionales y SQL </a:t>
            </a:r>
            <a:r>
              <a:rPr lang="en">
                <a:latin typeface="Cambria"/>
                <a:ea typeface="Cambria"/>
                <a:cs typeface="Cambria"/>
                <a:sym typeface="Cambria"/>
              </a:rPr>
              <a:t>comenzó</a:t>
            </a:r>
            <a:r>
              <a:rPr lang="en">
                <a:latin typeface="Cambria"/>
                <a:ea typeface="Cambria"/>
                <a:cs typeface="Cambria"/>
                <a:sym typeface="Cambria"/>
              </a:rPr>
              <a:t> a ser </a:t>
            </a:r>
            <a:r>
              <a:rPr lang="en">
                <a:latin typeface="Cambria"/>
                <a:ea typeface="Cambria"/>
                <a:cs typeface="Cambria"/>
                <a:sym typeface="Cambria"/>
              </a:rPr>
              <a:t>estándar</a:t>
            </a:r>
            <a:r>
              <a:rPr lang="en">
                <a:latin typeface="Cambria"/>
                <a:ea typeface="Cambria"/>
                <a:cs typeface="Cambria"/>
                <a:sym typeface="Cambria"/>
              </a:rPr>
              <a:t> de la industria.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Esto se dio porque gracias a su sistema de tablas compuestas por filas y columnas, pudieron competir con las bases </a:t>
            </a:r>
            <a:r>
              <a:rPr lang="en">
                <a:latin typeface="Cambria"/>
                <a:ea typeface="Cambria"/>
                <a:cs typeface="Cambria"/>
                <a:sym typeface="Cambria"/>
              </a:rPr>
              <a:t>jerárquicas</a:t>
            </a:r>
            <a:r>
              <a:rPr lang="en">
                <a:latin typeface="Cambria"/>
                <a:ea typeface="Cambria"/>
                <a:cs typeface="Cambria"/>
                <a:sym typeface="Cambria"/>
              </a:rPr>
              <a:t> y de red.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Además de que su nivel de </a:t>
            </a:r>
            <a:r>
              <a:rPr lang="en">
                <a:latin typeface="Cambria"/>
                <a:ea typeface="Cambria"/>
                <a:cs typeface="Cambria"/>
                <a:sym typeface="Cambria"/>
              </a:rPr>
              <a:t>programación</a:t>
            </a:r>
            <a:r>
              <a:rPr lang="en">
                <a:latin typeface="Cambria"/>
                <a:ea typeface="Cambria"/>
                <a:cs typeface="Cambria"/>
                <a:sym typeface="Cambria"/>
              </a:rPr>
              <a:t> era sencillo. </a:t>
            </a:r>
            <a:endParaRPr>
              <a:latin typeface="Cambria"/>
              <a:ea typeface="Cambria"/>
              <a:cs typeface="Cambria"/>
              <a:sym typeface="Cambria"/>
            </a:endParaRPr>
          </a:p>
        </p:txBody>
      </p:sp>
      <p:pic>
        <p:nvPicPr>
          <p:cNvPr id="284" name="Google Shape;284;p44"/>
          <p:cNvPicPr preferRelativeResize="0"/>
          <p:nvPr/>
        </p:nvPicPr>
        <p:blipFill>
          <a:blip r:embed="rId3">
            <a:alphaModFix/>
          </a:blip>
          <a:stretch>
            <a:fillRect/>
          </a:stretch>
        </p:blipFill>
        <p:spPr>
          <a:xfrm>
            <a:off x="5362525" y="2160488"/>
            <a:ext cx="3514179" cy="254268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45"/>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290" name="Google Shape;290;p45"/>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Historia</a:t>
            </a:r>
            <a:endParaRPr b="1" i="1" sz="2500">
              <a:solidFill>
                <a:srgbClr val="FD8E00"/>
              </a:solidFill>
              <a:latin typeface="Georgia"/>
              <a:ea typeface="Georgia"/>
              <a:cs typeface="Georgia"/>
              <a:sym typeface="Georgia"/>
            </a:endParaRPr>
          </a:p>
        </p:txBody>
      </p:sp>
      <p:sp>
        <p:nvSpPr>
          <p:cNvPr id="291" name="Google Shape;291;p45"/>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292" name="Google Shape;292;p45"/>
          <p:cNvSpPr txBox="1"/>
          <p:nvPr/>
        </p:nvSpPr>
        <p:spPr>
          <a:xfrm>
            <a:off x="207200" y="636475"/>
            <a:ext cx="4262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1990’s</a:t>
            </a:r>
            <a:endParaRPr>
              <a:latin typeface="Cambria"/>
              <a:ea typeface="Cambria"/>
              <a:cs typeface="Cambria"/>
              <a:sym typeface="Cambria"/>
            </a:endParaRPr>
          </a:p>
        </p:txBody>
      </p:sp>
      <p:sp>
        <p:nvSpPr>
          <p:cNvPr id="293" name="Google Shape;293;p45"/>
          <p:cNvSpPr txBox="1"/>
          <p:nvPr/>
        </p:nvSpPr>
        <p:spPr>
          <a:xfrm>
            <a:off x="207200" y="1133875"/>
            <a:ext cx="5535600" cy="8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Se da un giro a las bases de datos orientadas a objetos.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Debido a que son </a:t>
            </a:r>
            <a:r>
              <a:rPr lang="en">
                <a:latin typeface="Cambria"/>
                <a:ea typeface="Cambria"/>
                <a:cs typeface="Cambria"/>
                <a:sym typeface="Cambria"/>
              </a:rPr>
              <a:t>más</a:t>
            </a:r>
            <a:r>
              <a:rPr lang="en">
                <a:latin typeface="Cambria"/>
                <a:ea typeface="Cambria"/>
                <a:cs typeface="Cambria"/>
                <a:sym typeface="Cambria"/>
              </a:rPr>
              <a:t> eficientes de gestionar datos complejos en los campos donde las bases de datos relacionales no lo son.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Debido a esto se desarrollan herramientas como Excel, Access del paquete de Microsoft Office y marcan el inicio de estas bases de datos</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Esta es la conocida tercera generación de Sistemas Gestores de Bases de Datos.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Además</a:t>
            </a:r>
            <a:r>
              <a:rPr lang="en">
                <a:latin typeface="Cambria"/>
                <a:ea typeface="Cambria"/>
                <a:cs typeface="Cambria"/>
                <a:sym typeface="Cambria"/>
              </a:rPr>
              <a:t> de poder incorporar nuevas expresiones regulares, consultas recursivas y que SQL se pueda utilizar </a:t>
            </a:r>
            <a:r>
              <a:rPr lang="en">
                <a:latin typeface="Cambria"/>
                <a:ea typeface="Cambria"/>
                <a:cs typeface="Cambria"/>
                <a:sym typeface="Cambria"/>
              </a:rPr>
              <a:t>simultáneamente</a:t>
            </a:r>
            <a:r>
              <a:rPr lang="en">
                <a:latin typeface="Cambria"/>
                <a:ea typeface="Cambria"/>
                <a:cs typeface="Cambria"/>
                <a:sym typeface="Cambria"/>
              </a:rPr>
              <a:t> con XML.</a:t>
            </a:r>
            <a:endParaRPr>
              <a:latin typeface="Cambria"/>
              <a:ea typeface="Cambria"/>
              <a:cs typeface="Cambria"/>
              <a:sym typeface="Cambria"/>
            </a:endParaRPr>
          </a:p>
        </p:txBody>
      </p:sp>
      <p:pic>
        <p:nvPicPr>
          <p:cNvPr id="294" name="Google Shape;294;p45"/>
          <p:cNvPicPr preferRelativeResize="0"/>
          <p:nvPr/>
        </p:nvPicPr>
        <p:blipFill>
          <a:blip r:embed="rId3">
            <a:alphaModFix/>
          </a:blip>
          <a:stretch>
            <a:fillRect/>
          </a:stretch>
        </p:blipFill>
        <p:spPr>
          <a:xfrm>
            <a:off x="6413450" y="743375"/>
            <a:ext cx="1241300" cy="1177975"/>
          </a:xfrm>
          <a:prstGeom prst="rect">
            <a:avLst/>
          </a:prstGeom>
          <a:noFill/>
          <a:ln>
            <a:noFill/>
          </a:ln>
        </p:spPr>
      </p:pic>
      <p:pic>
        <p:nvPicPr>
          <p:cNvPr id="295" name="Google Shape;295;p45"/>
          <p:cNvPicPr preferRelativeResize="0"/>
          <p:nvPr/>
        </p:nvPicPr>
        <p:blipFill>
          <a:blip r:embed="rId4">
            <a:alphaModFix/>
          </a:blip>
          <a:stretch>
            <a:fillRect/>
          </a:stretch>
        </p:blipFill>
        <p:spPr>
          <a:xfrm>
            <a:off x="7101675" y="1579875"/>
            <a:ext cx="1007875" cy="991875"/>
          </a:xfrm>
          <a:prstGeom prst="rect">
            <a:avLst/>
          </a:prstGeom>
          <a:noFill/>
          <a:ln>
            <a:noFill/>
          </a:ln>
        </p:spPr>
      </p:pic>
      <p:pic>
        <p:nvPicPr>
          <p:cNvPr id="296" name="Google Shape;296;p45"/>
          <p:cNvPicPr preferRelativeResize="0"/>
          <p:nvPr/>
        </p:nvPicPr>
        <p:blipFill>
          <a:blip r:embed="rId5">
            <a:alphaModFix/>
          </a:blip>
          <a:stretch>
            <a:fillRect/>
          </a:stretch>
        </p:blipFill>
        <p:spPr>
          <a:xfrm>
            <a:off x="5868625" y="2800600"/>
            <a:ext cx="3209300" cy="2150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46"/>
          <p:cNvSpPr txBox="1"/>
          <p:nvPr>
            <p:ph idx="12" type="sldNum"/>
          </p:nvPr>
        </p:nvSpPr>
        <p:spPr>
          <a:xfrm>
            <a:off x="8458405" y="4841482"/>
            <a:ext cx="6585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302" name="Google Shape;302;p46"/>
          <p:cNvSpPr txBox="1"/>
          <p:nvPr/>
        </p:nvSpPr>
        <p:spPr>
          <a:xfrm>
            <a:off x="-9725" y="-2602"/>
            <a:ext cx="9144000" cy="45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lang="en" sz="2500">
                <a:solidFill>
                  <a:srgbClr val="FD8E00"/>
                </a:solidFill>
                <a:latin typeface="Georgia"/>
                <a:ea typeface="Georgia"/>
                <a:cs typeface="Georgia"/>
                <a:sym typeface="Georgia"/>
              </a:rPr>
              <a:t>Historia</a:t>
            </a:r>
            <a:endParaRPr b="1" i="1" sz="2500">
              <a:solidFill>
                <a:srgbClr val="FD8E00"/>
              </a:solidFill>
              <a:latin typeface="Georgia"/>
              <a:ea typeface="Georgia"/>
              <a:cs typeface="Georgia"/>
              <a:sym typeface="Georgia"/>
            </a:endParaRPr>
          </a:p>
        </p:txBody>
      </p:sp>
      <p:sp>
        <p:nvSpPr>
          <p:cNvPr id="303" name="Google Shape;303;p46"/>
          <p:cNvSpPr txBox="1"/>
          <p:nvPr>
            <p:ph idx="11" type="ftr"/>
          </p:nvPr>
        </p:nvSpPr>
        <p:spPr>
          <a:xfrm>
            <a:off x="3131840" y="4869658"/>
            <a:ext cx="2895600" cy="273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rodrigo.herrera@ulead.ac.cr</a:t>
            </a:r>
            <a:endParaRPr/>
          </a:p>
        </p:txBody>
      </p:sp>
      <p:sp>
        <p:nvSpPr>
          <p:cNvPr id="304" name="Google Shape;304;p46"/>
          <p:cNvSpPr txBox="1"/>
          <p:nvPr/>
        </p:nvSpPr>
        <p:spPr>
          <a:xfrm>
            <a:off x="207200" y="636475"/>
            <a:ext cx="4262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2000’s</a:t>
            </a:r>
            <a:endParaRPr>
              <a:latin typeface="Cambria"/>
              <a:ea typeface="Cambria"/>
              <a:cs typeface="Cambria"/>
              <a:sym typeface="Cambria"/>
            </a:endParaRPr>
          </a:p>
        </p:txBody>
      </p:sp>
      <p:sp>
        <p:nvSpPr>
          <p:cNvPr id="305" name="Google Shape;305;p46"/>
          <p:cNvSpPr txBox="1"/>
          <p:nvPr/>
        </p:nvSpPr>
        <p:spPr>
          <a:xfrm>
            <a:off x="207200" y="1133875"/>
            <a:ext cx="5535600" cy="8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mbria"/>
                <a:ea typeface="Cambria"/>
                <a:cs typeface="Cambria"/>
                <a:sym typeface="Cambria"/>
              </a:rPr>
              <a:t>IBM, MICROSOFT, GOOGLE, ORACLE, AWS, entre otras  son las que lideran las grandes bases de datos. </a:t>
            </a:r>
            <a:endParaRPr>
              <a:latin typeface="Cambria"/>
              <a:ea typeface="Cambria"/>
              <a:cs typeface="Cambria"/>
              <a:sym typeface="Cambria"/>
            </a:endParaRPr>
          </a:p>
          <a:p>
            <a:pPr indent="0" lvl="0" marL="0" rtl="0" algn="l">
              <a:spcBef>
                <a:spcPts val="0"/>
              </a:spcBef>
              <a:spcAft>
                <a:spcPts val="0"/>
              </a:spcAft>
              <a:buNone/>
            </a:pPr>
            <a:r>
              <a:t/>
            </a:r>
            <a:endParaRPr>
              <a:latin typeface="Cambria"/>
              <a:ea typeface="Cambria"/>
              <a:cs typeface="Cambria"/>
              <a:sym typeface="Cambria"/>
            </a:endParaRPr>
          </a:p>
          <a:p>
            <a:pPr indent="0" lvl="0" marL="0" rtl="0" algn="l">
              <a:spcBef>
                <a:spcPts val="0"/>
              </a:spcBef>
              <a:spcAft>
                <a:spcPts val="0"/>
              </a:spcAft>
              <a:buNone/>
            </a:pPr>
            <a:r>
              <a:rPr lang="en">
                <a:latin typeface="Cambria"/>
                <a:ea typeface="Cambria"/>
                <a:cs typeface="Cambria"/>
                <a:sym typeface="Cambria"/>
              </a:rPr>
              <a:t>Y debido al gran auge y </a:t>
            </a:r>
            <a:r>
              <a:rPr lang="en">
                <a:latin typeface="Cambria"/>
                <a:ea typeface="Cambria"/>
                <a:cs typeface="Cambria"/>
                <a:sym typeface="Cambria"/>
              </a:rPr>
              <a:t>utilización</a:t>
            </a:r>
            <a:r>
              <a:rPr lang="en">
                <a:latin typeface="Cambria"/>
                <a:ea typeface="Cambria"/>
                <a:cs typeface="Cambria"/>
                <a:sym typeface="Cambria"/>
              </a:rPr>
              <a:t> de las aplicaciones web se inicia con el </a:t>
            </a:r>
            <a:r>
              <a:rPr lang="en">
                <a:latin typeface="Cambria"/>
                <a:ea typeface="Cambria"/>
                <a:cs typeface="Cambria"/>
                <a:sym typeface="Cambria"/>
              </a:rPr>
              <a:t>término</a:t>
            </a:r>
            <a:r>
              <a:rPr lang="en">
                <a:latin typeface="Cambria"/>
                <a:ea typeface="Cambria"/>
                <a:cs typeface="Cambria"/>
                <a:sym typeface="Cambria"/>
              </a:rPr>
              <a:t> NO-SQL (Not Only SQL)</a:t>
            </a:r>
            <a:endParaRPr>
              <a:latin typeface="Cambria"/>
              <a:ea typeface="Cambria"/>
              <a:cs typeface="Cambria"/>
              <a:sym typeface="Cambria"/>
            </a:endParaRPr>
          </a:p>
        </p:txBody>
      </p:sp>
      <p:pic>
        <p:nvPicPr>
          <p:cNvPr id="306" name="Google Shape;306;p46"/>
          <p:cNvPicPr preferRelativeResize="0"/>
          <p:nvPr/>
        </p:nvPicPr>
        <p:blipFill>
          <a:blip r:embed="rId3">
            <a:alphaModFix/>
          </a:blip>
          <a:stretch>
            <a:fillRect/>
          </a:stretch>
        </p:blipFill>
        <p:spPr>
          <a:xfrm>
            <a:off x="944175" y="2425150"/>
            <a:ext cx="6949076" cy="2416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